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325" r:id="rId6"/>
    <p:sldId id="309" r:id="rId7"/>
    <p:sldId id="329" r:id="rId8"/>
    <p:sldId id="315" r:id="rId9"/>
    <p:sldId id="326" r:id="rId10"/>
    <p:sldId id="313" r:id="rId11"/>
    <p:sldId id="290" r:id="rId12"/>
    <p:sldId id="327" r:id="rId13"/>
    <p:sldId id="324" r:id="rId14"/>
    <p:sldId id="321" r:id="rId15"/>
    <p:sldId id="328" r:id="rId16"/>
    <p:sldId id="320" r:id="rId17"/>
    <p:sldId id="312" r:id="rId18"/>
    <p:sldId id="310" r:id="rId19"/>
    <p:sldId id="318" r:id="rId20"/>
    <p:sldId id="281" r:id="rId21"/>
    <p:sldId id="288" r:id="rId22"/>
    <p:sldId id="289" r:id="rId23"/>
    <p:sldId id="323"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Johnson" initials="CJ" lastIdx="3" clrIdx="0">
    <p:extLst>
      <p:ext uri="{19B8F6BF-5375-455C-9EA6-DF929625EA0E}">
        <p15:presenceInfo xmlns:p15="http://schemas.microsoft.com/office/powerpoint/2012/main" userId="S::claire.johnson@thameswater.co.uk::534b9b73-81ec-4c60-8db4-8b0fe7a42e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BBB"/>
    <a:srgbClr val="6ABA18"/>
    <a:srgbClr val="D8F1FF"/>
    <a:srgbClr val="64C5F8"/>
    <a:srgbClr val="FFAF16"/>
    <a:srgbClr val="04599F"/>
    <a:srgbClr val="062B52"/>
    <a:srgbClr val="6DB52D"/>
    <a:srgbClr val="DCE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56770-C85C-47E4-AA8D-61732DF8F509}" v="1" dt="2025-09-05T09:29:41.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78" d="100"/>
          <a:sy n="78" d="100"/>
        </p:scale>
        <p:origin x="850"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0A471-AF8E-4942-83BE-12EC88068DAD}" type="doc">
      <dgm:prSet loTypeId="urn:microsoft.com/office/officeart/2016/7/layout/RepeatingBendingProcessNew" loCatId="process" qsTypeId="urn:microsoft.com/office/officeart/2005/8/quickstyle/simple1" qsCatId="simple" csTypeId="urn:microsoft.com/office/officeart/2005/8/colors/accent2_2" csCatId="accent2"/>
      <dgm:spPr/>
      <dgm:t>
        <a:bodyPr/>
        <a:lstStyle/>
        <a:p>
          <a:endParaRPr lang="en-US"/>
        </a:p>
      </dgm:t>
    </dgm:pt>
    <dgm:pt modelId="{28961548-5EA3-4244-9E6D-F6CD4463B28C}">
      <dgm:prSet/>
      <dgm:spPr/>
      <dgm:t>
        <a:bodyPr/>
        <a:lstStyle/>
        <a:p>
          <a:r>
            <a:rPr lang="en-GB" b="1" dirty="0"/>
            <a:t>Conditions can change significantly at any time, or we can become accustomed to hazards over time.</a:t>
          </a:r>
          <a:r>
            <a:rPr lang="en-US" dirty="0"/>
            <a:t>​</a:t>
          </a:r>
        </a:p>
      </dgm:t>
    </dgm:pt>
    <dgm:pt modelId="{8EA31D3C-D99B-415E-A552-AE5E262023BE}" type="parTrans" cxnId="{42C75D7F-D149-4F59-A6FE-E135B2830C7B}">
      <dgm:prSet/>
      <dgm:spPr/>
      <dgm:t>
        <a:bodyPr/>
        <a:lstStyle/>
        <a:p>
          <a:endParaRPr lang="en-US"/>
        </a:p>
      </dgm:t>
    </dgm:pt>
    <dgm:pt modelId="{DC5ED416-BFEE-4A45-94D8-AA5A8FDE82EF}" type="sibTrans" cxnId="{42C75D7F-D149-4F59-A6FE-E135B2830C7B}">
      <dgm:prSet/>
      <dgm:spPr/>
      <dgm:t>
        <a:bodyPr/>
        <a:lstStyle/>
        <a:p>
          <a:endParaRPr lang="en-US"/>
        </a:p>
      </dgm:t>
    </dgm:pt>
    <dgm:pt modelId="{27F8524A-7E0D-4041-B424-C43B6152F557}">
      <dgm:prSet/>
      <dgm:spPr/>
      <dgm:t>
        <a:bodyPr/>
        <a:lstStyle/>
        <a:p>
          <a:r>
            <a:rPr lang="en-GB" b="1"/>
            <a:t>Therefore, active monitoring (3m &amp; 10m) is most useful before and during a task. </a:t>
          </a:r>
          <a:r>
            <a:rPr lang="en-US"/>
            <a:t>​</a:t>
          </a:r>
        </a:p>
      </dgm:t>
    </dgm:pt>
    <dgm:pt modelId="{BDD35F69-E74A-4BAF-A633-6B3A0C4E8019}" type="parTrans" cxnId="{B19F6E83-6F4B-48DF-B73D-636391EBA897}">
      <dgm:prSet/>
      <dgm:spPr/>
      <dgm:t>
        <a:bodyPr/>
        <a:lstStyle/>
        <a:p>
          <a:endParaRPr lang="en-US"/>
        </a:p>
      </dgm:t>
    </dgm:pt>
    <dgm:pt modelId="{2D4AD0EA-F832-4E4D-B32F-D932F0249D2F}" type="sibTrans" cxnId="{B19F6E83-6F4B-48DF-B73D-636391EBA897}">
      <dgm:prSet/>
      <dgm:spPr/>
      <dgm:t>
        <a:bodyPr/>
        <a:lstStyle/>
        <a:p>
          <a:endParaRPr lang="en-US"/>
        </a:p>
      </dgm:t>
    </dgm:pt>
    <dgm:pt modelId="{2FF22D7F-15AC-4EB2-8BE7-B3368B0A54A5}">
      <dgm:prSet/>
      <dgm:spPr/>
      <dgm:t>
        <a:bodyPr/>
        <a:lstStyle/>
        <a:p>
          <a:r>
            <a:rPr lang="en-GB"/>
            <a:t>Situational awareness enables the following:</a:t>
          </a:r>
          <a:r>
            <a:rPr lang="en-US"/>
            <a:t>​</a:t>
          </a:r>
        </a:p>
      </dgm:t>
    </dgm:pt>
    <dgm:pt modelId="{653DDBDD-0908-47C9-91E3-54320EC4E574}" type="parTrans" cxnId="{FEEB8F6E-D1B9-4583-853E-5B55503A824E}">
      <dgm:prSet/>
      <dgm:spPr/>
      <dgm:t>
        <a:bodyPr/>
        <a:lstStyle/>
        <a:p>
          <a:endParaRPr lang="en-US"/>
        </a:p>
      </dgm:t>
    </dgm:pt>
    <dgm:pt modelId="{60EC9EBB-4FDB-4E04-85E8-0B8A1E37473F}" type="sibTrans" cxnId="{FEEB8F6E-D1B9-4583-853E-5B55503A824E}">
      <dgm:prSet/>
      <dgm:spPr/>
      <dgm:t>
        <a:bodyPr/>
        <a:lstStyle/>
        <a:p>
          <a:endParaRPr lang="en-US"/>
        </a:p>
      </dgm:t>
    </dgm:pt>
    <dgm:pt modelId="{49B9406E-38D8-4557-8266-B8BD054291F6}">
      <dgm:prSet/>
      <dgm:spPr/>
      <dgm:t>
        <a:bodyPr/>
        <a:lstStyle/>
        <a:p>
          <a:r>
            <a:rPr lang="en-GB" dirty="0"/>
            <a:t>Identify the hazards most applicable to the activity or which may be new/unforeseen</a:t>
          </a:r>
          <a:r>
            <a:rPr lang="en-US" dirty="0"/>
            <a:t>​</a:t>
          </a:r>
        </a:p>
      </dgm:t>
    </dgm:pt>
    <dgm:pt modelId="{9F996BF9-E781-4FC9-A6BB-CF5483420C90}" type="parTrans" cxnId="{774A0753-0324-4908-94FD-135FE6F24774}">
      <dgm:prSet/>
      <dgm:spPr/>
      <dgm:t>
        <a:bodyPr/>
        <a:lstStyle/>
        <a:p>
          <a:endParaRPr lang="en-US"/>
        </a:p>
      </dgm:t>
    </dgm:pt>
    <dgm:pt modelId="{83AAC93C-521A-4B9A-AA30-0C189D238A76}" type="sibTrans" cxnId="{774A0753-0324-4908-94FD-135FE6F24774}">
      <dgm:prSet/>
      <dgm:spPr/>
      <dgm:t>
        <a:bodyPr/>
        <a:lstStyle/>
        <a:p>
          <a:endParaRPr lang="en-US"/>
        </a:p>
      </dgm:t>
    </dgm:pt>
    <dgm:pt modelId="{64109D64-C24F-4AFB-9DAB-B6E3634934D4}">
      <dgm:prSet/>
      <dgm:spPr/>
      <dgm:t>
        <a:bodyPr/>
        <a:lstStyle/>
        <a:p>
          <a:r>
            <a:rPr lang="en-GB"/>
            <a:t>Ensure the right controls are in place for work to be done safely</a:t>
          </a:r>
          <a:r>
            <a:rPr lang="en-US"/>
            <a:t>​</a:t>
          </a:r>
        </a:p>
      </dgm:t>
    </dgm:pt>
    <dgm:pt modelId="{6E5A3C8B-748F-46B0-A31E-28ECD9DD069E}" type="parTrans" cxnId="{3C42FF4D-E0DA-4789-8853-732F38657ED3}">
      <dgm:prSet/>
      <dgm:spPr/>
      <dgm:t>
        <a:bodyPr/>
        <a:lstStyle/>
        <a:p>
          <a:endParaRPr lang="en-US"/>
        </a:p>
      </dgm:t>
    </dgm:pt>
    <dgm:pt modelId="{D4DC5176-B24E-4B0C-9106-76E4BCF410F2}" type="sibTrans" cxnId="{3C42FF4D-E0DA-4789-8853-732F38657ED3}">
      <dgm:prSet/>
      <dgm:spPr/>
      <dgm:t>
        <a:bodyPr/>
        <a:lstStyle/>
        <a:p>
          <a:endParaRPr lang="en-US"/>
        </a:p>
      </dgm:t>
    </dgm:pt>
    <dgm:pt modelId="{22254098-60D4-473C-9C31-DFF413082D93}">
      <dgm:prSet/>
      <dgm:spPr/>
      <dgm:t>
        <a:bodyPr/>
        <a:lstStyle/>
        <a:p>
          <a:r>
            <a:rPr lang="en-GB" i="1"/>
            <a:t>Provides a simple concept to combat Inattentional Blindless</a:t>
          </a:r>
          <a:endParaRPr lang="en-US"/>
        </a:p>
      </dgm:t>
    </dgm:pt>
    <dgm:pt modelId="{DEDDD660-E363-45D7-B00C-DFD11A3492C5}" type="parTrans" cxnId="{AA378712-CCA6-4C38-9514-5B5720DD3EE7}">
      <dgm:prSet/>
      <dgm:spPr/>
      <dgm:t>
        <a:bodyPr/>
        <a:lstStyle/>
        <a:p>
          <a:endParaRPr lang="en-US"/>
        </a:p>
      </dgm:t>
    </dgm:pt>
    <dgm:pt modelId="{A0BB55FA-D2CE-4372-B9A7-5492FE614705}" type="sibTrans" cxnId="{AA378712-CCA6-4C38-9514-5B5720DD3EE7}">
      <dgm:prSet/>
      <dgm:spPr/>
      <dgm:t>
        <a:bodyPr/>
        <a:lstStyle/>
        <a:p>
          <a:endParaRPr lang="en-US"/>
        </a:p>
      </dgm:t>
    </dgm:pt>
    <dgm:pt modelId="{C774732E-3939-4C43-BBB4-69F93E1C4478}" type="pres">
      <dgm:prSet presAssocID="{4390A471-AF8E-4942-83BE-12EC88068DAD}" presName="Name0" presStyleCnt="0">
        <dgm:presLayoutVars>
          <dgm:dir/>
          <dgm:resizeHandles val="exact"/>
        </dgm:presLayoutVars>
      </dgm:prSet>
      <dgm:spPr/>
    </dgm:pt>
    <dgm:pt modelId="{DF0A0F03-A91E-4A7A-83B9-03138FBDD783}" type="pres">
      <dgm:prSet presAssocID="{28961548-5EA3-4244-9E6D-F6CD4463B28C}" presName="node" presStyleLbl="node1" presStyleIdx="0" presStyleCnt="6">
        <dgm:presLayoutVars>
          <dgm:bulletEnabled val="1"/>
        </dgm:presLayoutVars>
      </dgm:prSet>
      <dgm:spPr/>
    </dgm:pt>
    <dgm:pt modelId="{79D2B7D6-CA07-4900-B471-665CAB97B5F3}" type="pres">
      <dgm:prSet presAssocID="{DC5ED416-BFEE-4A45-94D8-AA5A8FDE82EF}" presName="sibTrans" presStyleLbl="sibTrans1D1" presStyleIdx="0" presStyleCnt="5"/>
      <dgm:spPr/>
    </dgm:pt>
    <dgm:pt modelId="{EF490461-6059-45FE-B153-244A3EB5B9CB}" type="pres">
      <dgm:prSet presAssocID="{DC5ED416-BFEE-4A45-94D8-AA5A8FDE82EF}" presName="connectorText" presStyleLbl="sibTrans1D1" presStyleIdx="0" presStyleCnt="5"/>
      <dgm:spPr/>
    </dgm:pt>
    <dgm:pt modelId="{39182726-F6E3-49E3-9236-A93B68D1A7F6}" type="pres">
      <dgm:prSet presAssocID="{27F8524A-7E0D-4041-B424-C43B6152F557}" presName="node" presStyleLbl="node1" presStyleIdx="1" presStyleCnt="6">
        <dgm:presLayoutVars>
          <dgm:bulletEnabled val="1"/>
        </dgm:presLayoutVars>
      </dgm:prSet>
      <dgm:spPr/>
    </dgm:pt>
    <dgm:pt modelId="{0B7654D4-D050-4654-B267-5E6C8596FAA0}" type="pres">
      <dgm:prSet presAssocID="{2D4AD0EA-F832-4E4D-B32F-D932F0249D2F}" presName="sibTrans" presStyleLbl="sibTrans1D1" presStyleIdx="1" presStyleCnt="5"/>
      <dgm:spPr/>
    </dgm:pt>
    <dgm:pt modelId="{7DB995D3-5675-4164-97FB-5A436E99A476}" type="pres">
      <dgm:prSet presAssocID="{2D4AD0EA-F832-4E4D-B32F-D932F0249D2F}" presName="connectorText" presStyleLbl="sibTrans1D1" presStyleIdx="1" presStyleCnt="5"/>
      <dgm:spPr/>
    </dgm:pt>
    <dgm:pt modelId="{FE321107-7541-449F-A088-0E507EB2E175}" type="pres">
      <dgm:prSet presAssocID="{2FF22D7F-15AC-4EB2-8BE7-B3368B0A54A5}" presName="node" presStyleLbl="node1" presStyleIdx="2" presStyleCnt="6">
        <dgm:presLayoutVars>
          <dgm:bulletEnabled val="1"/>
        </dgm:presLayoutVars>
      </dgm:prSet>
      <dgm:spPr/>
    </dgm:pt>
    <dgm:pt modelId="{5E43B7B8-1154-46F1-ACB7-855A227FBE96}" type="pres">
      <dgm:prSet presAssocID="{60EC9EBB-4FDB-4E04-85E8-0B8A1E37473F}" presName="sibTrans" presStyleLbl="sibTrans1D1" presStyleIdx="2" presStyleCnt="5"/>
      <dgm:spPr/>
    </dgm:pt>
    <dgm:pt modelId="{7F461F5C-CAD3-427C-9F0C-73A23CAB6670}" type="pres">
      <dgm:prSet presAssocID="{60EC9EBB-4FDB-4E04-85E8-0B8A1E37473F}" presName="connectorText" presStyleLbl="sibTrans1D1" presStyleIdx="2" presStyleCnt="5"/>
      <dgm:spPr/>
    </dgm:pt>
    <dgm:pt modelId="{79C8754D-E521-4588-B426-2F3A28DAB4DD}" type="pres">
      <dgm:prSet presAssocID="{49B9406E-38D8-4557-8266-B8BD054291F6}" presName="node" presStyleLbl="node1" presStyleIdx="3" presStyleCnt="6">
        <dgm:presLayoutVars>
          <dgm:bulletEnabled val="1"/>
        </dgm:presLayoutVars>
      </dgm:prSet>
      <dgm:spPr/>
    </dgm:pt>
    <dgm:pt modelId="{06DB3B5A-6392-4919-9CCB-53C4D7891AAB}" type="pres">
      <dgm:prSet presAssocID="{83AAC93C-521A-4B9A-AA30-0C189D238A76}" presName="sibTrans" presStyleLbl="sibTrans1D1" presStyleIdx="3" presStyleCnt="5"/>
      <dgm:spPr/>
    </dgm:pt>
    <dgm:pt modelId="{B1C87706-E082-4843-B486-1146FEA2CC70}" type="pres">
      <dgm:prSet presAssocID="{83AAC93C-521A-4B9A-AA30-0C189D238A76}" presName="connectorText" presStyleLbl="sibTrans1D1" presStyleIdx="3" presStyleCnt="5"/>
      <dgm:spPr/>
    </dgm:pt>
    <dgm:pt modelId="{60B760F7-1F00-441B-BBA6-5967EA731B6F}" type="pres">
      <dgm:prSet presAssocID="{64109D64-C24F-4AFB-9DAB-B6E3634934D4}" presName="node" presStyleLbl="node1" presStyleIdx="4" presStyleCnt="6">
        <dgm:presLayoutVars>
          <dgm:bulletEnabled val="1"/>
        </dgm:presLayoutVars>
      </dgm:prSet>
      <dgm:spPr/>
    </dgm:pt>
    <dgm:pt modelId="{B1068FB5-0492-4270-9FE3-FB0ACF027B2B}" type="pres">
      <dgm:prSet presAssocID="{D4DC5176-B24E-4B0C-9106-76E4BCF410F2}" presName="sibTrans" presStyleLbl="sibTrans1D1" presStyleIdx="4" presStyleCnt="5"/>
      <dgm:spPr/>
    </dgm:pt>
    <dgm:pt modelId="{C5AC5BED-0E4D-44E8-BA38-002FAE0A9A69}" type="pres">
      <dgm:prSet presAssocID="{D4DC5176-B24E-4B0C-9106-76E4BCF410F2}" presName="connectorText" presStyleLbl="sibTrans1D1" presStyleIdx="4" presStyleCnt="5"/>
      <dgm:spPr/>
    </dgm:pt>
    <dgm:pt modelId="{A78B3C5A-5D6A-4751-A7D4-B386F1FC8D5F}" type="pres">
      <dgm:prSet presAssocID="{22254098-60D4-473C-9C31-DFF413082D93}" presName="node" presStyleLbl="node1" presStyleIdx="5" presStyleCnt="6">
        <dgm:presLayoutVars>
          <dgm:bulletEnabled val="1"/>
        </dgm:presLayoutVars>
      </dgm:prSet>
      <dgm:spPr/>
    </dgm:pt>
  </dgm:ptLst>
  <dgm:cxnLst>
    <dgm:cxn modelId="{EE678D01-E563-4786-9B90-7A74BFABF0D9}" type="presOf" srcId="{4390A471-AF8E-4942-83BE-12EC88068DAD}" destId="{C774732E-3939-4C43-BBB4-69F93E1C4478}" srcOrd="0" destOrd="0" presId="urn:microsoft.com/office/officeart/2016/7/layout/RepeatingBendingProcessNew"/>
    <dgm:cxn modelId="{AA378712-CCA6-4C38-9514-5B5720DD3EE7}" srcId="{4390A471-AF8E-4942-83BE-12EC88068DAD}" destId="{22254098-60D4-473C-9C31-DFF413082D93}" srcOrd="5" destOrd="0" parTransId="{DEDDD660-E363-45D7-B00C-DFD11A3492C5}" sibTransId="{A0BB55FA-D2CE-4372-B9A7-5492FE614705}"/>
    <dgm:cxn modelId="{AD225F17-5D53-45F3-B8FD-1EB5F886AA9D}" type="presOf" srcId="{D4DC5176-B24E-4B0C-9106-76E4BCF410F2}" destId="{B1068FB5-0492-4270-9FE3-FB0ACF027B2B}" srcOrd="0" destOrd="0" presId="urn:microsoft.com/office/officeart/2016/7/layout/RepeatingBendingProcessNew"/>
    <dgm:cxn modelId="{E39CD82B-AAB2-4DDC-B4AF-1B9E79A84EC1}" type="presOf" srcId="{60EC9EBB-4FDB-4E04-85E8-0B8A1E37473F}" destId="{5E43B7B8-1154-46F1-ACB7-855A227FBE96}" srcOrd="0" destOrd="0" presId="urn:microsoft.com/office/officeart/2016/7/layout/RepeatingBendingProcessNew"/>
    <dgm:cxn modelId="{11E90336-96E1-4E2C-AC52-61447F2A55BC}" type="presOf" srcId="{D4DC5176-B24E-4B0C-9106-76E4BCF410F2}" destId="{C5AC5BED-0E4D-44E8-BA38-002FAE0A9A69}" srcOrd="1" destOrd="0" presId="urn:microsoft.com/office/officeart/2016/7/layout/RepeatingBendingProcessNew"/>
    <dgm:cxn modelId="{87B0D439-8AE9-408D-BE62-8E92020CB1D4}" type="presOf" srcId="{60EC9EBB-4FDB-4E04-85E8-0B8A1E37473F}" destId="{7F461F5C-CAD3-427C-9F0C-73A23CAB6670}" srcOrd="1" destOrd="0" presId="urn:microsoft.com/office/officeart/2016/7/layout/RepeatingBendingProcessNew"/>
    <dgm:cxn modelId="{CD39023B-584A-4601-AE44-091FEC9D3C80}" type="presOf" srcId="{28961548-5EA3-4244-9E6D-F6CD4463B28C}" destId="{DF0A0F03-A91E-4A7A-83B9-03138FBDD783}" srcOrd="0" destOrd="0" presId="urn:microsoft.com/office/officeart/2016/7/layout/RepeatingBendingProcessNew"/>
    <dgm:cxn modelId="{7E24E95B-E099-4A88-8397-24CE297E895E}" type="presOf" srcId="{83AAC93C-521A-4B9A-AA30-0C189D238A76}" destId="{B1C87706-E082-4843-B486-1146FEA2CC70}" srcOrd="1" destOrd="0" presId="urn:microsoft.com/office/officeart/2016/7/layout/RepeatingBendingProcessNew"/>
    <dgm:cxn modelId="{D857C948-C63A-44AB-BFF9-998A0E8AAC00}" type="presOf" srcId="{2D4AD0EA-F832-4E4D-B32F-D932F0249D2F}" destId="{0B7654D4-D050-4654-B267-5E6C8596FAA0}" srcOrd="0" destOrd="0" presId="urn:microsoft.com/office/officeart/2016/7/layout/RepeatingBendingProcessNew"/>
    <dgm:cxn modelId="{1D34B96C-4E89-4F12-A740-4D1B285DCDA9}" type="presOf" srcId="{2FF22D7F-15AC-4EB2-8BE7-B3368B0A54A5}" destId="{FE321107-7541-449F-A088-0E507EB2E175}" srcOrd="0" destOrd="0" presId="urn:microsoft.com/office/officeart/2016/7/layout/RepeatingBendingProcessNew"/>
    <dgm:cxn modelId="{3C42FF4D-E0DA-4789-8853-732F38657ED3}" srcId="{4390A471-AF8E-4942-83BE-12EC88068DAD}" destId="{64109D64-C24F-4AFB-9DAB-B6E3634934D4}" srcOrd="4" destOrd="0" parTransId="{6E5A3C8B-748F-46B0-A31E-28ECD9DD069E}" sibTransId="{D4DC5176-B24E-4B0C-9106-76E4BCF410F2}"/>
    <dgm:cxn modelId="{FEEB8F6E-D1B9-4583-853E-5B55503A824E}" srcId="{4390A471-AF8E-4942-83BE-12EC88068DAD}" destId="{2FF22D7F-15AC-4EB2-8BE7-B3368B0A54A5}" srcOrd="2" destOrd="0" parTransId="{653DDBDD-0908-47C9-91E3-54320EC4E574}" sibTransId="{60EC9EBB-4FDB-4E04-85E8-0B8A1E37473F}"/>
    <dgm:cxn modelId="{774A0753-0324-4908-94FD-135FE6F24774}" srcId="{4390A471-AF8E-4942-83BE-12EC88068DAD}" destId="{49B9406E-38D8-4557-8266-B8BD054291F6}" srcOrd="3" destOrd="0" parTransId="{9F996BF9-E781-4FC9-A6BB-CF5483420C90}" sibTransId="{83AAC93C-521A-4B9A-AA30-0C189D238A76}"/>
    <dgm:cxn modelId="{F5928D7D-F8BE-4C2D-A4AF-1AA69C0B918F}" type="presOf" srcId="{DC5ED416-BFEE-4A45-94D8-AA5A8FDE82EF}" destId="{79D2B7D6-CA07-4900-B471-665CAB97B5F3}" srcOrd="0" destOrd="0" presId="urn:microsoft.com/office/officeart/2016/7/layout/RepeatingBendingProcessNew"/>
    <dgm:cxn modelId="{0397127F-FC88-499E-AACC-74B8570F4543}" type="presOf" srcId="{27F8524A-7E0D-4041-B424-C43B6152F557}" destId="{39182726-F6E3-49E3-9236-A93B68D1A7F6}" srcOrd="0" destOrd="0" presId="urn:microsoft.com/office/officeart/2016/7/layout/RepeatingBendingProcessNew"/>
    <dgm:cxn modelId="{42C75D7F-D149-4F59-A6FE-E135B2830C7B}" srcId="{4390A471-AF8E-4942-83BE-12EC88068DAD}" destId="{28961548-5EA3-4244-9E6D-F6CD4463B28C}" srcOrd="0" destOrd="0" parTransId="{8EA31D3C-D99B-415E-A552-AE5E262023BE}" sibTransId="{DC5ED416-BFEE-4A45-94D8-AA5A8FDE82EF}"/>
    <dgm:cxn modelId="{B19F6E83-6F4B-48DF-B73D-636391EBA897}" srcId="{4390A471-AF8E-4942-83BE-12EC88068DAD}" destId="{27F8524A-7E0D-4041-B424-C43B6152F557}" srcOrd="1" destOrd="0" parTransId="{BDD35F69-E74A-4BAF-A633-6B3A0C4E8019}" sibTransId="{2D4AD0EA-F832-4E4D-B32F-D932F0249D2F}"/>
    <dgm:cxn modelId="{8EB9378A-6123-4BA7-B85B-3CBF46AFD3B3}" type="presOf" srcId="{2D4AD0EA-F832-4E4D-B32F-D932F0249D2F}" destId="{7DB995D3-5675-4164-97FB-5A436E99A476}" srcOrd="1" destOrd="0" presId="urn:microsoft.com/office/officeart/2016/7/layout/RepeatingBendingProcessNew"/>
    <dgm:cxn modelId="{CE429093-8DD2-40B3-B7F7-7BF238CBA5B1}" type="presOf" srcId="{49B9406E-38D8-4557-8266-B8BD054291F6}" destId="{79C8754D-E521-4588-B426-2F3A28DAB4DD}" srcOrd="0" destOrd="0" presId="urn:microsoft.com/office/officeart/2016/7/layout/RepeatingBendingProcessNew"/>
    <dgm:cxn modelId="{47752696-FD22-4170-AA70-FB9AD70E3BA6}" type="presOf" srcId="{83AAC93C-521A-4B9A-AA30-0C189D238A76}" destId="{06DB3B5A-6392-4919-9CCB-53C4D7891AAB}" srcOrd="0" destOrd="0" presId="urn:microsoft.com/office/officeart/2016/7/layout/RepeatingBendingProcessNew"/>
    <dgm:cxn modelId="{C5D0FD97-360F-40C1-ABDA-83F079925337}" type="presOf" srcId="{64109D64-C24F-4AFB-9DAB-B6E3634934D4}" destId="{60B760F7-1F00-441B-BBA6-5967EA731B6F}" srcOrd="0" destOrd="0" presId="urn:microsoft.com/office/officeart/2016/7/layout/RepeatingBendingProcessNew"/>
    <dgm:cxn modelId="{931574A0-52A9-4C6B-ACFC-698966907A7F}" type="presOf" srcId="{22254098-60D4-473C-9C31-DFF413082D93}" destId="{A78B3C5A-5D6A-4751-A7D4-B386F1FC8D5F}" srcOrd="0" destOrd="0" presId="urn:microsoft.com/office/officeart/2016/7/layout/RepeatingBendingProcessNew"/>
    <dgm:cxn modelId="{CD492BB2-2041-4B4C-879D-50B9E35EE940}" type="presOf" srcId="{DC5ED416-BFEE-4A45-94D8-AA5A8FDE82EF}" destId="{EF490461-6059-45FE-B153-244A3EB5B9CB}" srcOrd="1" destOrd="0" presId="urn:microsoft.com/office/officeart/2016/7/layout/RepeatingBendingProcessNew"/>
    <dgm:cxn modelId="{B8429857-A47C-4B98-87C3-72BB886D3218}" type="presParOf" srcId="{C774732E-3939-4C43-BBB4-69F93E1C4478}" destId="{DF0A0F03-A91E-4A7A-83B9-03138FBDD783}" srcOrd="0" destOrd="0" presId="urn:microsoft.com/office/officeart/2016/7/layout/RepeatingBendingProcessNew"/>
    <dgm:cxn modelId="{4B31D241-8F36-421A-8BDE-71C34C521851}" type="presParOf" srcId="{C774732E-3939-4C43-BBB4-69F93E1C4478}" destId="{79D2B7D6-CA07-4900-B471-665CAB97B5F3}" srcOrd="1" destOrd="0" presId="urn:microsoft.com/office/officeart/2016/7/layout/RepeatingBendingProcessNew"/>
    <dgm:cxn modelId="{6A446DB2-2349-4BD1-AE6A-D0C0294069D2}" type="presParOf" srcId="{79D2B7D6-CA07-4900-B471-665CAB97B5F3}" destId="{EF490461-6059-45FE-B153-244A3EB5B9CB}" srcOrd="0" destOrd="0" presId="urn:microsoft.com/office/officeart/2016/7/layout/RepeatingBendingProcessNew"/>
    <dgm:cxn modelId="{03B46C33-64AF-414C-A53F-DA82ACE1EDF1}" type="presParOf" srcId="{C774732E-3939-4C43-BBB4-69F93E1C4478}" destId="{39182726-F6E3-49E3-9236-A93B68D1A7F6}" srcOrd="2" destOrd="0" presId="urn:microsoft.com/office/officeart/2016/7/layout/RepeatingBendingProcessNew"/>
    <dgm:cxn modelId="{DCCE0D9F-ABFB-4399-84EF-229809DB0BBA}" type="presParOf" srcId="{C774732E-3939-4C43-BBB4-69F93E1C4478}" destId="{0B7654D4-D050-4654-B267-5E6C8596FAA0}" srcOrd="3" destOrd="0" presId="urn:microsoft.com/office/officeart/2016/7/layout/RepeatingBendingProcessNew"/>
    <dgm:cxn modelId="{BE044DFC-8579-458F-A192-75D1C3D9E2C0}" type="presParOf" srcId="{0B7654D4-D050-4654-B267-5E6C8596FAA0}" destId="{7DB995D3-5675-4164-97FB-5A436E99A476}" srcOrd="0" destOrd="0" presId="urn:microsoft.com/office/officeart/2016/7/layout/RepeatingBendingProcessNew"/>
    <dgm:cxn modelId="{41621953-1E9B-48CD-8918-0FEA5C09FF48}" type="presParOf" srcId="{C774732E-3939-4C43-BBB4-69F93E1C4478}" destId="{FE321107-7541-449F-A088-0E507EB2E175}" srcOrd="4" destOrd="0" presId="urn:microsoft.com/office/officeart/2016/7/layout/RepeatingBendingProcessNew"/>
    <dgm:cxn modelId="{3F0D6314-7CD5-4B47-B1E7-6C1D06246C30}" type="presParOf" srcId="{C774732E-3939-4C43-BBB4-69F93E1C4478}" destId="{5E43B7B8-1154-46F1-ACB7-855A227FBE96}" srcOrd="5" destOrd="0" presId="urn:microsoft.com/office/officeart/2016/7/layout/RepeatingBendingProcessNew"/>
    <dgm:cxn modelId="{9E5D47C8-1A6D-47B6-AFFA-BBFEB104C561}" type="presParOf" srcId="{5E43B7B8-1154-46F1-ACB7-855A227FBE96}" destId="{7F461F5C-CAD3-427C-9F0C-73A23CAB6670}" srcOrd="0" destOrd="0" presId="urn:microsoft.com/office/officeart/2016/7/layout/RepeatingBendingProcessNew"/>
    <dgm:cxn modelId="{8F7FB9D1-2D3F-44E0-AE30-F665C76ADCDF}" type="presParOf" srcId="{C774732E-3939-4C43-BBB4-69F93E1C4478}" destId="{79C8754D-E521-4588-B426-2F3A28DAB4DD}" srcOrd="6" destOrd="0" presId="urn:microsoft.com/office/officeart/2016/7/layout/RepeatingBendingProcessNew"/>
    <dgm:cxn modelId="{25C66E06-CF0D-4EE3-A102-F43B574BBE45}" type="presParOf" srcId="{C774732E-3939-4C43-BBB4-69F93E1C4478}" destId="{06DB3B5A-6392-4919-9CCB-53C4D7891AAB}" srcOrd="7" destOrd="0" presId="urn:microsoft.com/office/officeart/2016/7/layout/RepeatingBendingProcessNew"/>
    <dgm:cxn modelId="{F403FF81-2AEE-462D-AA42-28A4B2342EC0}" type="presParOf" srcId="{06DB3B5A-6392-4919-9CCB-53C4D7891AAB}" destId="{B1C87706-E082-4843-B486-1146FEA2CC70}" srcOrd="0" destOrd="0" presId="urn:microsoft.com/office/officeart/2016/7/layout/RepeatingBendingProcessNew"/>
    <dgm:cxn modelId="{D2F5FC1F-1B0A-4913-994E-9D63E9D54B58}" type="presParOf" srcId="{C774732E-3939-4C43-BBB4-69F93E1C4478}" destId="{60B760F7-1F00-441B-BBA6-5967EA731B6F}" srcOrd="8" destOrd="0" presId="urn:microsoft.com/office/officeart/2016/7/layout/RepeatingBendingProcessNew"/>
    <dgm:cxn modelId="{A7C7E5A2-B637-4AA4-AD12-0F55A97CCA77}" type="presParOf" srcId="{C774732E-3939-4C43-BBB4-69F93E1C4478}" destId="{B1068FB5-0492-4270-9FE3-FB0ACF027B2B}" srcOrd="9" destOrd="0" presId="urn:microsoft.com/office/officeart/2016/7/layout/RepeatingBendingProcessNew"/>
    <dgm:cxn modelId="{CD5C3167-DB50-4AEF-8A27-99611D90DC3C}" type="presParOf" srcId="{B1068FB5-0492-4270-9FE3-FB0ACF027B2B}" destId="{C5AC5BED-0E4D-44E8-BA38-002FAE0A9A69}" srcOrd="0" destOrd="0" presId="urn:microsoft.com/office/officeart/2016/7/layout/RepeatingBendingProcessNew"/>
    <dgm:cxn modelId="{97EFC84D-7D7B-4B8C-9BBF-5111CD90DD6C}" type="presParOf" srcId="{C774732E-3939-4C43-BBB4-69F93E1C4478}" destId="{A78B3C5A-5D6A-4751-A7D4-B386F1FC8D5F}"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2B7D6-CA07-4900-B471-665CAB97B5F3}">
      <dsp:nvSpPr>
        <dsp:cNvPr id="0" name=""/>
        <dsp:cNvSpPr/>
      </dsp:nvSpPr>
      <dsp:spPr>
        <a:xfrm>
          <a:off x="3209797" y="691861"/>
          <a:ext cx="534212" cy="91440"/>
        </a:xfrm>
        <a:custGeom>
          <a:avLst/>
          <a:gdLst/>
          <a:ahLst/>
          <a:cxnLst/>
          <a:rect l="0" t="0" r="0" b="0"/>
          <a:pathLst>
            <a:path>
              <a:moveTo>
                <a:pt x="0" y="45720"/>
              </a:moveTo>
              <a:lnTo>
                <a:pt x="5342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2783" y="734756"/>
        <a:ext cx="28240" cy="5648"/>
      </dsp:txXfrm>
    </dsp:sp>
    <dsp:sp modelId="{DF0A0F03-A91E-4A7A-83B9-03138FBDD783}">
      <dsp:nvSpPr>
        <dsp:cNvPr id="0" name=""/>
        <dsp:cNvSpPr/>
      </dsp:nvSpPr>
      <dsp:spPr>
        <a:xfrm>
          <a:off x="755892" y="869"/>
          <a:ext cx="2455704" cy="1473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32" tIns="126309" rIns="120332" bIns="126309" numCol="1" spcCol="1270" anchor="ctr" anchorCtr="0">
          <a:noAutofit/>
        </a:bodyPr>
        <a:lstStyle/>
        <a:p>
          <a:pPr marL="0" lvl="0" indent="0" algn="ctr" defTabSz="755650">
            <a:lnSpc>
              <a:spcPct val="90000"/>
            </a:lnSpc>
            <a:spcBef>
              <a:spcPct val="0"/>
            </a:spcBef>
            <a:spcAft>
              <a:spcPct val="35000"/>
            </a:spcAft>
            <a:buNone/>
          </a:pPr>
          <a:r>
            <a:rPr lang="en-GB" sz="1700" b="1" kern="1200" dirty="0"/>
            <a:t>Conditions can change significantly at any time, or we can become accustomed to hazards over time.</a:t>
          </a:r>
          <a:r>
            <a:rPr lang="en-US" sz="1700" kern="1200" dirty="0"/>
            <a:t>​</a:t>
          </a:r>
        </a:p>
      </dsp:txBody>
      <dsp:txXfrm>
        <a:off x="755892" y="869"/>
        <a:ext cx="2455704" cy="1473422"/>
      </dsp:txXfrm>
    </dsp:sp>
    <dsp:sp modelId="{0B7654D4-D050-4654-B267-5E6C8596FAA0}">
      <dsp:nvSpPr>
        <dsp:cNvPr id="0" name=""/>
        <dsp:cNvSpPr/>
      </dsp:nvSpPr>
      <dsp:spPr>
        <a:xfrm>
          <a:off x="6230314" y="691861"/>
          <a:ext cx="534212" cy="91440"/>
        </a:xfrm>
        <a:custGeom>
          <a:avLst/>
          <a:gdLst/>
          <a:ahLst/>
          <a:cxnLst/>
          <a:rect l="0" t="0" r="0" b="0"/>
          <a:pathLst>
            <a:path>
              <a:moveTo>
                <a:pt x="0" y="45720"/>
              </a:moveTo>
              <a:lnTo>
                <a:pt x="5342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3300" y="734756"/>
        <a:ext cx="28240" cy="5648"/>
      </dsp:txXfrm>
    </dsp:sp>
    <dsp:sp modelId="{39182726-F6E3-49E3-9236-A93B68D1A7F6}">
      <dsp:nvSpPr>
        <dsp:cNvPr id="0" name=""/>
        <dsp:cNvSpPr/>
      </dsp:nvSpPr>
      <dsp:spPr>
        <a:xfrm>
          <a:off x="3776409" y="869"/>
          <a:ext cx="2455704" cy="1473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32" tIns="126309" rIns="120332" bIns="126309" numCol="1" spcCol="1270" anchor="ctr" anchorCtr="0">
          <a:noAutofit/>
        </a:bodyPr>
        <a:lstStyle/>
        <a:p>
          <a:pPr marL="0" lvl="0" indent="0" algn="ctr" defTabSz="755650">
            <a:lnSpc>
              <a:spcPct val="90000"/>
            </a:lnSpc>
            <a:spcBef>
              <a:spcPct val="0"/>
            </a:spcBef>
            <a:spcAft>
              <a:spcPct val="35000"/>
            </a:spcAft>
            <a:buNone/>
          </a:pPr>
          <a:r>
            <a:rPr lang="en-GB" sz="1700" b="1" kern="1200"/>
            <a:t>Therefore, active monitoring (3m &amp; 10m) is most useful before and during a task. </a:t>
          </a:r>
          <a:r>
            <a:rPr lang="en-US" sz="1700" kern="1200"/>
            <a:t>​</a:t>
          </a:r>
        </a:p>
      </dsp:txBody>
      <dsp:txXfrm>
        <a:off x="3776409" y="869"/>
        <a:ext cx="2455704" cy="1473422"/>
      </dsp:txXfrm>
    </dsp:sp>
    <dsp:sp modelId="{5E43B7B8-1154-46F1-ACB7-855A227FBE96}">
      <dsp:nvSpPr>
        <dsp:cNvPr id="0" name=""/>
        <dsp:cNvSpPr/>
      </dsp:nvSpPr>
      <dsp:spPr>
        <a:xfrm>
          <a:off x="1983745" y="1472492"/>
          <a:ext cx="6041033" cy="534212"/>
        </a:xfrm>
        <a:custGeom>
          <a:avLst/>
          <a:gdLst/>
          <a:ahLst/>
          <a:cxnLst/>
          <a:rect l="0" t="0" r="0" b="0"/>
          <a:pathLst>
            <a:path>
              <a:moveTo>
                <a:pt x="6041033" y="0"/>
              </a:moveTo>
              <a:lnTo>
                <a:pt x="6041033" y="284206"/>
              </a:lnTo>
              <a:lnTo>
                <a:pt x="0" y="284206"/>
              </a:lnTo>
              <a:lnTo>
                <a:pt x="0" y="534212"/>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2577" y="1736774"/>
        <a:ext cx="303369" cy="5648"/>
      </dsp:txXfrm>
    </dsp:sp>
    <dsp:sp modelId="{FE321107-7541-449F-A088-0E507EB2E175}">
      <dsp:nvSpPr>
        <dsp:cNvPr id="0" name=""/>
        <dsp:cNvSpPr/>
      </dsp:nvSpPr>
      <dsp:spPr>
        <a:xfrm>
          <a:off x="6796926" y="869"/>
          <a:ext cx="2455704" cy="1473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32" tIns="126309" rIns="120332" bIns="126309" numCol="1" spcCol="1270" anchor="ctr" anchorCtr="0">
          <a:noAutofit/>
        </a:bodyPr>
        <a:lstStyle/>
        <a:p>
          <a:pPr marL="0" lvl="0" indent="0" algn="ctr" defTabSz="755650">
            <a:lnSpc>
              <a:spcPct val="90000"/>
            </a:lnSpc>
            <a:spcBef>
              <a:spcPct val="0"/>
            </a:spcBef>
            <a:spcAft>
              <a:spcPct val="35000"/>
            </a:spcAft>
            <a:buNone/>
          </a:pPr>
          <a:r>
            <a:rPr lang="en-GB" sz="1700" kern="1200"/>
            <a:t>Situational awareness enables the following:</a:t>
          </a:r>
          <a:r>
            <a:rPr lang="en-US" sz="1700" kern="1200"/>
            <a:t>​</a:t>
          </a:r>
        </a:p>
      </dsp:txBody>
      <dsp:txXfrm>
        <a:off x="6796926" y="869"/>
        <a:ext cx="2455704" cy="1473422"/>
      </dsp:txXfrm>
    </dsp:sp>
    <dsp:sp modelId="{06DB3B5A-6392-4919-9CCB-53C4D7891AAB}">
      <dsp:nvSpPr>
        <dsp:cNvPr id="0" name=""/>
        <dsp:cNvSpPr/>
      </dsp:nvSpPr>
      <dsp:spPr>
        <a:xfrm>
          <a:off x="3209797" y="2730095"/>
          <a:ext cx="534212" cy="91440"/>
        </a:xfrm>
        <a:custGeom>
          <a:avLst/>
          <a:gdLst/>
          <a:ahLst/>
          <a:cxnLst/>
          <a:rect l="0" t="0" r="0" b="0"/>
          <a:pathLst>
            <a:path>
              <a:moveTo>
                <a:pt x="0" y="45720"/>
              </a:moveTo>
              <a:lnTo>
                <a:pt x="5342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2783" y="2772991"/>
        <a:ext cx="28240" cy="5648"/>
      </dsp:txXfrm>
    </dsp:sp>
    <dsp:sp modelId="{79C8754D-E521-4588-B426-2F3A28DAB4DD}">
      <dsp:nvSpPr>
        <dsp:cNvPr id="0" name=""/>
        <dsp:cNvSpPr/>
      </dsp:nvSpPr>
      <dsp:spPr>
        <a:xfrm>
          <a:off x="755892" y="2039104"/>
          <a:ext cx="2455704" cy="1473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32" tIns="126309" rIns="120332" bIns="126309" numCol="1" spcCol="1270" anchor="ctr" anchorCtr="0">
          <a:noAutofit/>
        </a:bodyPr>
        <a:lstStyle/>
        <a:p>
          <a:pPr marL="0" lvl="0" indent="0" algn="ctr" defTabSz="755650">
            <a:lnSpc>
              <a:spcPct val="90000"/>
            </a:lnSpc>
            <a:spcBef>
              <a:spcPct val="0"/>
            </a:spcBef>
            <a:spcAft>
              <a:spcPct val="35000"/>
            </a:spcAft>
            <a:buNone/>
          </a:pPr>
          <a:r>
            <a:rPr lang="en-GB" sz="1700" kern="1200" dirty="0"/>
            <a:t>Identify the hazards most applicable to the activity or which may be new/unforeseen</a:t>
          </a:r>
          <a:r>
            <a:rPr lang="en-US" sz="1700" kern="1200" dirty="0"/>
            <a:t>​</a:t>
          </a:r>
        </a:p>
      </dsp:txBody>
      <dsp:txXfrm>
        <a:off x="755892" y="2039104"/>
        <a:ext cx="2455704" cy="1473422"/>
      </dsp:txXfrm>
    </dsp:sp>
    <dsp:sp modelId="{B1068FB5-0492-4270-9FE3-FB0ACF027B2B}">
      <dsp:nvSpPr>
        <dsp:cNvPr id="0" name=""/>
        <dsp:cNvSpPr/>
      </dsp:nvSpPr>
      <dsp:spPr>
        <a:xfrm>
          <a:off x="6230314" y="2730095"/>
          <a:ext cx="534212" cy="91440"/>
        </a:xfrm>
        <a:custGeom>
          <a:avLst/>
          <a:gdLst/>
          <a:ahLst/>
          <a:cxnLst/>
          <a:rect l="0" t="0" r="0" b="0"/>
          <a:pathLst>
            <a:path>
              <a:moveTo>
                <a:pt x="0" y="45720"/>
              </a:moveTo>
              <a:lnTo>
                <a:pt x="5342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3300" y="2772991"/>
        <a:ext cx="28240" cy="5648"/>
      </dsp:txXfrm>
    </dsp:sp>
    <dsp:sp modelId="{60B760F7-1F00-441B-BBA6-5967EA731B6F}">
      <dsp:nvSpPr>
        <dsp:cNvPr id="0" name=""/>
        <dsp:cNvSpPr/>
      </dsp:nvSpPr>
      <dsp:spPr>
        <a:xfrm>
          <a:off x="3776409" y="2039104"/>
          <a:ext cx="2455704" cy="1473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32" tIns="126309" rIns="120332" bIns="126309" numCol="1" spcCol="1270" anchor="ctr" anchorCtr="0">
          <a:noAutofit/>
        </a:bodyPr>
        <a:lstStyle/>
        <a:p>
          <a:pPr marL="0" lvl="0" indent="0" algn="ctr" defTabSz="755650">
            <a:lnSpc>
              <a:spcPct val="90000"/>
            </a:lnSpc>
            <a:spcBef>
              <a:spcPct val="0"/>
            </a:spcBef>
            <a:spcAft>
              <a:spcPct val="35000"/>
            </a:spcAft>
            <a:buNone/>
          </a:pPr>
          <a:r>
            <a:rPr lang="en-GB" sz="1700" kern="1200"/>
            <a:t>Ensure the right controls are in place for work to be done safely</a:t>
          </a:r>
          <a:r>
            <a:rPr lang="en-US" sz="1700" kern="1200"/>
            <a:t>​</a:t>
          </a:r>
        </a:p>
      </dsp:txBody>
      <dsp:txXfrm>
        <a:off x="3776409" y="2039104"/>
        <a:ext cx="2455704" cy="1473422"/>
      </dsp:txXfrm>
    </dsp:sp>
    <dsp:sp modelId="{A78B3C5A-5D6A-4751-A7D4-B386F1FC8D5F}">
      <dsp:nvSpPr>
        <dsp:cNvPr id="0" name=""/>
        <dsp:cNvSpPr/>
      </dsp:nvSpPr>
      <dsp:spPr>
        <a:xfrm>
          <a:off x="6796926" y="2039104"/>
          <a:ext cx="2455704" cy="1473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332" tIns="126309" rIns="120332" bIns="126309" numCol="1" spcCol="1270" anchor="ctr" anchorCtr="0">
          <a:noAutofit/>
        </a:bodyPr>
        <a:lstStyle/>
        <a:p>
          <a:pPr marL="0" lvl="0" indent="0" algn="ctr" defTabSz="755650">
            <a:lnSpc>
              <a:spcPct val="90000"/>
            </a:lnSpc>
            <a:spcBef>
              <a:spcPct val="0"/>
            </a:spcBef>
            <a:spcAft>
              <a:spcPct val="35000"/>
            </a:spcAft>
            <a:buNone/>
          </a:pPr>
          <a:r>
            <a:rPr lang="en-GB" sz="1700" i="1" kern="1200"/>
            <a:t>Provides a simple concept to combat Inattentional Blindless</a:t>
          </a:r>
          <a:endParaRPr lang="en-US" sz="1700" kern="1200"/>
        </a:p>
      </dsp:txBody>
      <dsp:txXfrm>
        <a:off x="6796926" y="2039104"/>
        <a:ext cx="2455704" cy="147342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132DA7-B64F-4FFF-8617-5690A6561E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A4FF5A2-4374-4237-8F92-5C13C2227C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08245-B662-425E-9E41-71B05FA7F176}" type="datetimeFigureOut">
              <a:rPr lang="en-GB" smtClean="0"/>
              <a:t>05/09/2025</a:t>
            </a:fld>
            <a:endParaRPr lang="en-GB"/>
          </a:p>
        </p:txBody>
      </p:sp>
      <p:sp>
        <p:nvSpPr>
          <p:cNvPr id="4" name="Footer Placeholder 3">
            <a:extLst>
              <a:ext uri="{FF2B5EF4-FFF2-40B4-BE49-F238E27FC236}">
                <a16:creationId xmlns:a16="http://schemas.microsoft.com/office/drawing/2014/main" id="{FC095FA3-0E67-4E96-A793-30742B759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9D8488-7865-4CA1-A21A-FCE0C87268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02BFD-0D2B-45CD-B6CF-1B060EA4BD9E}" type="slidenum">
              <a:rPr lang="en-GB" smtClean="0"/>
              <a:t>‹#›</a:t>
            </a:fld>
            <a:endParaRPr lang="en-GB"/>
          </a:p>
        </p:txBody>
      </p:sp>
    </p:spTree>
    <p:extLst>
      <p:ext uri="{BB962C8B-B14F-4D97-AF65-F5344CB8AC3E}">
        <p14:creationId xmlns:p14="http://schemas.microsoft.com/office/powerpoint/2010/main" val="1496585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39D59-68D7-48FC-89B8-2C722ED6E741}"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F031-C4D5-4B39-9D9B-1BFA9427BA1B}" type="slidenum">
              <a:rPr lang="en-GB" smtClean="0"/>
              <a:t>‹#›</a:t>
            </a:fld>
            <a:endParaRPr lang="en-GB"/>
          </a:p>
        </p:txBody>
      </p:sp>
    </p:spTree>
    <p:extLst>
      <p:ext uri="{BB962C8B-B14F-4D97-AF65-F5344CB8AC3E}">
        <p14:creationId xmlns:p14="http://schemas.microsoft.com/office/powerpoint/2010/main" val="251851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CBB9E-266C-878A-5586-F66696ED6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24609-B887-971D-D0B2-F443DA1FC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29C4-0AD3-C309-AE0B-9C852A96C7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043A77-EABB-2CC8-5DE0-F512170AE3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BF031-C4D5-4B39-9D9B-1BFA9427B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43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 Learning for all direct staff</a:t>
            </a:r>
          </a:p>
          <a:p>
            <a:r>
              <a:rPr lang="en-GB" dirty="0"/>
              <a:t>Practical exercise to be arranged for relevant personnel as depicted on slides</a:t>
            </a:r>
          </a:p>
        </p:txBody>
      </p:sp>
      <p:sp>
        <p:nvSpPr>
          <p:cNvPr id="4" name="Slide Number Placeholder 3"/>
          <p:cNvSpPr>
            <a:spLocks noGrp="1"/>
          </p:cNvSpPr>
          <p:nvPr>
            <p:ph type="sldNum" sz="quarter" idx="5"/>
          </p:nvPr>
        </p:nvSpPr>
        <p:spPr/>
        <p:txBody>
          <a:bodyPr/>
          <a:lstStyle/>
          <a:p>
            <a:fld id="{3CEBF031-C4D5-4B39-9D9B-1BFA9427BA1B}" type="slidenum">
              <a:rPr lang="en-GB" smtClean="0"/>
              <a:t>7</a:t>
            </a:fld>
            <a:endParaRPr lang="en-GB"/>
          </a:p>
        </p:txBody>
      </p:sp>
    </p:spTree>
    <p:extLst>
      <p:ext uri="{BB962C8B-B14F-4D97-AF65-F5344CB8AC3E}">
        <p14:creationId xmlns:p14="http://schemas.microsoft.com/office/powerpoint/2010/main" val="50869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4D8C-0243-00C1-08A7-1A7FAD28F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415F6-42D3-9126-D825-CC407626C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D26D4-2DD0-35AC-B8A4-2789496216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5A5B93-06D8-FDC8-1BC4-27618E934ABB}"/>
              </a:ext>
            </a:extLst>
          </p:cNvPr>
          <p:cNvSpPr>
            <a:spLocks noGrp="1"/>
          </p:cNvSpPr>
          <p:nvPr>
            <p:ph type="sldNum" sz="quarter" idx="5"/>
          </p:nvPr>
        </p:nvSpPr>
        <p:spPr/>
        <p:txBody>
          <a:bodyPr/>
          <a:lstStyle/>
          <a:p>
            <a:fld id="{3CEBF031-C4D5-4B39-9D9B-1BFA9427BA1B}" type="slidenum">
              <a:rPr lang="en-GB" smtClean="0"/>
              <a:t>13</a:t>
            </a:fld>
            <a:endParaRPr lang="en-GB"/>
          </a:p>
        </p:txBody>
      </p:sp>
    </p:spTree>
    <p:extLst>
      <p:ext uri="{BB962C8B-B14F-4D97-AF65-F5344CB8AC3E}">
        <p14:creationId xmlns:p14="http://schemas.microsoft.com/office/powerpoint/2010/main" val="307658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CB0D1-762C-4F0B-D1AA-F511878E3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8A6F5-A52E-3ABF-09E0-DB9F7E506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2F1A7-CBC8-BE56-24D2-CE5A91F187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D18596-C050-07B3-877F-86F744CC9003}"/>
              </a:ext>
            </a:extLst>
          </p:cNvPr>
          <p:cNvSpPr>
            <a:spLocks noGrp="1"/>
          </p:cNvSpPr>
          <p:nvPr>
            <p:ph type="sldNum" sz="quarter" idx="5"/>
          </p:nvPr>
        </p:nvSpPr>
        <p:spPr/>
        <p:txBody>
          <a:bodyPr/>
          <a:lstStyle/>
          <a:p>
            <a:fld id="{3CEBF031-C4D5-4B39-9D9B-1BFA9427BA1B}" type="slidenum">
              <a:rPr lang="en-GB" smtClean="0"/>
              <a:t>14</a:t>
            </a:fld>
            <a:endParaRPr lang="en-GB"/>
          </a:p>
        </p:txBody>
      </p:sp>
    </p:spTree>
    <p:extLst>
      <p:ext uri="{BB962C8B-B14F-4D97-AF65-F5344CB8AC3E}">
        <p14:creationId xmlns:p14="http://schemas.microsoft.com/office/powerpoint/2010/main" val="84556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 to be adapted to company process</a:t>
            </a:r>
          </a:p>
        </p:txBody>
      </p:sp>
      <p:sp>
        <p:nvSpPr>
          <p:cNvPr id="4" name="Slide Number Placeholder 3"/>
          <p:cNvSpPr>
            <a:spLocks noGrp="1"/>
          </p:cNvSpPr>
          <p:nvPr>
            <p:ph type="sldNum" sz="quarter" idx="5"/>
          </p:nvPr>
        </p:nvSpPr>
        <p:spPr/>
        <p:txBody>
          <a:bodyPr/>
          <a:lstStyle/>
          <a:p>
            <a:fld id="{3CEBF031-C4D5-4B39-9D9B-1BFA9427BA1B}" type="slidenum">
              <a:rPr lang="en-GB" smtClean="0"/>
              <a:t>15</a:t>
            </a:fld>
            <a:endParaRPr lang="en-GB"/>
          </a:p>
        </p:txBody>
      </p:sp>
    </p:spTree>
    <p:extLst>
      <p:ext uri="{BB962C8B-B14F-4D97-AF65-F5344CB8AC3E}">
        <p14:creationId xmlns:p14="http://schemas.microsoft.com/office/powerpoint/2010/main" val="337314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EBF031-C4D5-4B39-9D9B-1BFA9427BA1B}" type="slidenum">
              <a:rPr lang="en-GB" smtClean="0"/>
              <a:t>17</a:t>
            </a:fld>
            <a:endParaRPr lang="en-GB"/>
          </a:p>
        </p:txBody>
      </p:sp>
    </p:spTree>
    <p:extLst>
      <p:ext uri="{BB962C8B-B14F-4D97-AF65-F5344CB8AC3E}">
        <p14:creationId xmlns:p14="http://schemas.microsoft.com/office/powerpoint/2010/main" val="1934841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D3377-D43D-41E6-A284-D9CC4E54FD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8" name="Picture 7">
            <a:extLst>
              <a:ext uri="{FF2B5EF4-FFF2-40B4-BE49-F238E27FC236}">
                <a16:creationId xmlns:a16="http://schemas.microsoft.com/office/drawing/2014/main" id="{0C445C8A-26B5-44FB-9C25-C5A2AF2937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2536925"/>
            <a:ext cx="1784149" cy="1784149"/>
          </a:xfrm>
          <a:prstGeom prst="rect">
            <a:avLst/>
          </a:prstGeom>
        </p:spPr>
      </p:pic>
      <p:sp>
        <p:nvSpPr>
          <p:cNvPr id="5" name="Slide Number Placeholder 1">
            <a:extLst>
              <a:ext uri="{FF2B5EF4-FFF2-40B4-BE49-F238E27FC236}">
                <a16:creationId xmlns:a16="http://schemas.microsoft.com/office/drawing/2014/main" id="{8788A505-A72F-4D3C-A1E1-B23AFE6A3660}"/>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69979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header slide ">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E5B1A2D3-4A77-48E0-8C50-04E518FEB450}"/>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4" name="Picture Placeholder 3">
            <a:extLst>
              <a:ext uri="{FF2B5EF4-FFF2-40B4-BE49-F238E27FC236}">
                <a16:creationId xmlns:a16="http://schemas.microsoft.com/office/drawing/2014/main" id="{5A2FF841-45CC-437D-ABA9-84F5D9F2F6F9}"/>
              </a:ext>
            </a:extLst>
          </p:cNvPr>
          <p:cNvSpPr>
            <a:spLocks noGrp="1"/>
          </p:cNvSpPr>
          <p:nvPr>
            <p:ph type="pic" sz="quarter" idx="14" hasCustomPrompt="1"/>
          </p:nvPr>
        </p:nvSpPr>
        <p:spPr>
          <a:xfrm>
            <a:off x="599216" y="1732656"/>
            <a:ext cx="2516846" cy="1594142"/>
          </a:xfrm>
          <a:prstGeom prst="rect">
            <a:avLst/>
          </a:prstGeom>
        </p:spPr>
        <p:txBody>
          <a:bodyPr/>
          <a:lstStyle>
            <a:lvl1pPr marL="0" indent="0">
              <a:buNone/>
              <a:defRPr sz="1400">
                <a:solidFill>
                  <a:srgbClr val="000000"/>
                </a:solidFill>
              </a:defRPr>
            </a:lvl1pPr>
          </a:lstStyle>
          <a:p>
            <a:r>
              <a:rPr lang="en-GB"/>
              <a:t>Add picture here</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676102"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0" name="Picture Placeholder 3">
            <a:extLst>
              <a:ext uri="{FF2B5EF4-FFF2-40B4-BE49-F238E27FC236}">
                <a16:creationId xmlns:a16="http://schemas.microsoft.com/office/drawing/2014/main" id="{9F400CAE-D50B-4529-B6EF-8E67FC19C226}"/>
              </a:ext>
            </a:extLst>
          </p:cNvPr>
          <p:cNvSpPr>
            <a:spLocks noGrp="1"/>
          </p:cNvSpPr>
          <p:nvPr>
            <p:ph type="pic" sz="quarter" idx="17" hasCustomPrompt="1"/>
          </p:nvPr>
        </p:nvSpPr>
        <p:spPr>
          <a:xfrm>
            <a:off x="3432696" y="1732656"/>
            <a:ext cx="2516846" cy="1594142"/>
          </a:xfrm>
          <a:prstGeom prst="rect">
            <a:avLst/>
          </a:prstGeom>
        </p:spPr>
        <p:txBody>
          <a:bodyPr/>
          <a:lstStyle>
            <a:lvl1pPr marL="0" indent="0">
              <a:buNone/>
              <a:defRPr sz="1400">
                <a:solidFill>
                  <a:srgbClr val="000000"/>
                </a:solidFill>
              </a:defRPr>
            </a:lvl1pPr>
          </a:lstStyle>
          <a:p>
            <a:r>
              <a:rPr lang="en-GB"/>
              <a:t>Add picture here</a:t>
            </a:r>
          </a:p>
        </p:txBody>
      </p:sp>
      <p:sp>
        <p:nvSpPr>
          <p:cNvPr id="12" name="Picture Placeholder 3">
            <a:extLst>
              <a:ext uri="{FF2B5EF4-FFF2-40B4-BE49-F238E27FC236}">
                <a16:creationId xmlns:a16="http://schemas.microsoft.com/office/drawing/2014/main" id="{64F0D09F-BB57-4B7D-9FAB-8A2398A1C493}"/>
              </a:ext>
            </a:extLst>
          </p:cNvPr>
          <p:cNvSpPr>
            <a:spLocks noGrp="1"/>
          </p:cNvSpPr>
          <p:nvPr>
            <p:ph type="pic" sz="quarter" idx="19" hasCustomPrompt="1"/>
          </p:nvPr>
        </p:nvSpPr>
        <p:spPr>
          <a:xfrm>
            <a:off x="6260745" y="1732656"/>
            <a:ext cx="2485483" cy="1574277"/>
          </a:xfrm>
          <a:prstGeom prst="rect">
            <a:avLst/>
          </a:prstGeom>
        </p:spPr>
        <p:txBody>
          <a:bodyPr/>
          <a:lstStyle>
            <a:lvl1pPr marL="0" indent="0">
              <a:buNone/>
              <a:defRPr sz="1400">
                <a:solidFill>
                  <a:srgbClr val="000000"/>
                </a:solidFill>
              </a:defRPr>
            </a:lvl1pPr>
          </a:lstStyle>
          <a:p>
            <a:r>
              <a:rPr lang="en-GB"/>
              <a:t>Add picture here</a:t>
            </a:r>
          </a:p>
        </p:txBody>
      </p:sp>
      <p:sp>
        <p:nvSpPr>
          <p:cNvPr id="14" name="Picture Placeholder 3">
            <a:extLst>
              <a:ext uri="{FF2B5EF4-FFF2-40B4-BE49-F238E27FC236}">
                <a16:creationId xmlns:a16="http://schemas.microsoft.com/office/drawing/2014/main" id="{3E6D5509-5EE6-4414-A8EB-A180C8426926}"/>
              </a:ext>
            </a:extLst>
          </p:cNvPr>
          <p:cNvSpPr>
            <a:spLocks noGrp="1"/>
          </p:cNvSpPr>
          <p:nvPr>
            <p:ph type="pic" sz="quarter" idx="21" hasCustomPrompt="1"/>
          </p:nvPr>
        </p:nvSpPr>
        <p:spPr>
          <a:xfrm>
            <a:off x="9075937" y="1732656"/>
            <a:ext cx="2549075" cy="1594142"/>
          </a:xfrm>
          <a:prstGeom prst="rect">
            <a:avLst/>
          </a:prstGeom>
        </p:spPr>
        <p:txBody>
          <a:bodyPr/>
          <a:lstStyle>
            <a:lvl1pPr marL="0" indent="0">
              <a:buNone/>
              <a:defRPr sz="1400">
                <a:solidFill>
                  <a:srgbClr val="000000"/>
                </a:solidFill>
              </a:defRPr>
            </a:lvl1pPr>
          </a:lstStyle>
          <a:p>
            <a:r>
              <a:rPr lang="en-GB"/>
              <a:t>Add picture here</a:t>
            </a:r>
          </a:p>
        </p:txBody>
      </p:sp>
      <p:sp>
        <p:nvSpPr>
          <p:cNvPr id="20" name="Text Placeholder 7">
            <a:extLst>
              <a:ext uri="{FF2B5EF4-FFF2-40B4-BE49-F238E27FC236}">
                <a16:creationId xmlns:a16="http://schemas.microsoft.com/office/drawing/2014/main" id="{304AE7BB-5DF6-4257-B5EB-6FDB115EF384}"/>
              </a:ext>
            </a:extLst>
          </p:cNvPr>
          <p:cNvSpPr>
            <a:spLocks noGrp="1"/>
          </p:cNvSpPr>
          <p:nvPr>
            <p:ph type="body" sz="quarter" idx="22"/>
          </p:nvPr>
        </p:nvSpPr>
        <p:spPr>
          <a:xfrm>
            <a:off x="3515527"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1" name="Text Placeholder 7">
            <a:extLst>
              <a:ext uri="{FF2B5EF4-FFF2-40B4-BE49-F238E27FC236}">
                <a16:creationId xmlns:a16="http://schemas.microsoft.com/office/drawing/2014/main" id="{CD66DDE5-51AD-4FEB-99DD-62220B0BA0EF}"/>
              </a:ext>
            </a:extLst>
          </p:cNvPr>
          <p:cNvSpPr>
            <a:spLocks noGrp="1"/>
          </p:cNvSpPr>
          <p:nvPr>
            <p:ph type="body" sz="quarter" idx="23"/>
          </p:nvPr>
        </p:nvSpPr>
        <p:spPr>
          <a:xfrm>
            <a:off x="6325290"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2" name="Text Placeholder 7">
            <a:extLst>
              <a:ext uri="{FF2B5EF4-FFF2-40B4-BE49-F238E27FC236}">
                <a16:creationId xmlns:a16="http://schemas.microsoft.com/office/drawing/2014/main" id="{5B63C14B-86A0-4DE7-9FA3-41CC546D3986}"/>
              </a:ext>
            </a:extLst>
          </p:cNvPr>
          <p:cNvSpPr>
            <a:spLocks noGrp="1"/>
          </p:cNvSpPr>
          <p:nvPr>
            <p:ph type="body" sz="quarter" idx="24"/>
          </p:nvPr>
        </p:nvSpPr>
        <p:spPr>
          <a:xfrm>
            <a:off x="9164715"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42718831-ED43-4DFB-AAFE-DEC2F1F9C326}"/>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cxnSp>
        <p:nvCxnSpPr>
          <p:cNvPr id="19" name="Straight Connector 18">
            <a:extLst>
              <a:ext uri="{FF2B5EF4-FFF2-40B4-BE49-F238E27FC236}">
                <a16:creationId xmlns:a16="http://schemas.microsoft.com/office/drawing/2014/main" id="{4DDD2C44-2344-42E6-B14E-3EEBCF970A1B}"/>
              </a:ext>
            </a:extLst>
          </p:cNvPr>
          <p:cNvCxnSpPr>
            <a:cxnSpLocks/>
          </p:cNvCxnSpPr>
          <p:nvPr userDrawn="1"/>
        </p:nvCxnSpPr>
        <p:spPr>
          <a:xfrm>
            <a:off x="3278894"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E9068E-782A-459B-AFE4-F28DE4E53D79}"/>
              </a:ext>
            </a:extLst>
          </p:cNvPr>
          <p:cNvCxnSpPr>
            <a:cxnSpLocks/>
          </p:cNvCxnSpPr>
          <p:nvPr userDrawn="1"/>
        </p:nvCxnSpPr>
        <p:spPr>
          <a:xfrm>
            <a:off x="6096000"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C5E37E-B930-426A-BE8F-646F762329BC}"/>
              </a:ext>
            </a:extLst>
          </p:cNvPr>
          <p:cNvCxnSpPr>
            <a:cxnSpLocks/>
          </p:cNvCxnSpPr>
          <p:nvPr userDrawn="1"/>
        </p:nvCxnSpPr>
        <p:spPr>
          <a:xfrm>
            <a:off x="8917694"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1">
            <a:extLst>
              <a:ext uri="{FF2B5EF4-FFF2-40B4-BE49-F238E27FC236}">
                <a16:creationId xmlns:a16="http://schemas.microsoft.com/office/drawing/2014/main" id="{E1B6C876-2A9A-4FB2-B6E5-44F162754C4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51473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header slide ">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83F89775-C435-4815-B7AA-02B7C79DE7EC}"/>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6">
            <a:extLst>
              <a:ext uri="{FF2B5EF4-FFF2-40B4-BE49-F238E27FC236}">
                <a16:creationId xmlns:a16="http://schemas.microsoft.com/office/drawing/2014/main" id="{B66C2D1D-CC10-4D46-B909-E973F3B80822}"/>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6150458"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2524217" y="1635880"/>
            <a:ext cx="8991681" cy="1444671"/>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3" name="Text Placeholder 7">
            <a:extLst>
              <a:ext uri="{FF2B5EF4-FFF2-40B4-BE49-F238E27FC236}">
                <a16:creationId xmlns:a16="http://schemas.microsoft.com/office/drawing/2014/main" id="{01BB6E24-9AD0-42DD-81A6-38D4B7D3314E}"/>
              </a:ext>
            </a:extLst>
          </p:cNvPr>
          <p:cNvSpPr>
            <a:spLocks noGrp="1"/>
          </p:cNvSpPr>
          <p:nvPr>
            <p:ph type="body" sz="quarter" idx="17"/>
          </p:nvPr>
        </p:nvSpPr>
        <p:spPr>
          <a:xfrm>
            <a:off x="2524216" y="3214637"/>
            <a:ext cx="8991681" cy="1444671"/>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5" name="Text Placeholder 7">
            <a:extLst>
              <a:ext uri="{FF2B5EF4-FFF2-40B4-BE49-F238E27FC236}">
                <a16:creationId xmlns:a16="http://schemas.microsoft.com/office/drawing/2014/main" id="{3A98F29F-A129-4738-835C-2C6923BCBC40}"/>
              </a:ext>
            </a:extLst>
          </p:cNvPr>
          <p:cNvSpPr>
            <a:spLocks noGrp="1"/>
          </p:cNvSpPr>
          <p:nvPr>
            <p:ph type="body" sz="quarter" idx="18"/>
          </p:nvPr>
        </p:nvSpPr>
        <p:spPr>
          <a:xfrm>
            <a:off x="2524216" y="4793395"/>
            <a:ext cx="8991681" cy="1444672"/>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511643AB-98F3-4CD7-A04B-32784A81E902}"/>
              </a:ext>
            </a:extLst>
          </p:cNvPr>
          <p:cNvSpPr>
            <a:spLocks noGrp="1"/>
          </p:cNvSpPr>
          <p:nvPr>
            <p:ph type="body" sz="quarter" idx="19"/>
          </p:nvPr>
        </p:nvSpPr>
        <p:spPr>
          <a:xfrm>
            <a:off x="598487" y="1635126"/>
            <a:ext cx="1789605" cy="1444672"/>
          </a:xfrm>
          <a:prstGeom prst="rect">
            <a:avLst/>
          </a:prstGeom>
          <a:solidFill>
            <a:srgbClr val="6ABA1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1B37E0F4-F5CB-400E-8139-42BF7AF1454F}"/>
              </a:ext>
            </a:extLst>
          </p:cNvPr>
          <p:cNvSpPr>
            <a:spLocks noGrp="1"/>
          </p:cNvSpPr>
          <p:nvPr>
            <p:ph type="body" sz="quarter" idx="20"/>
          </p:nvPr>
        </p:nvSpPr>
        <p:spPr>
          <a:xfrm>
            <a:off x="598486" y="3214636"/>
            <a:ext cx="1789605" cy="1444672"/>
          </a:xfrm>
          <a:prstGeom prst="rect">
            <a:avLst/>
          </a:prstGeom>
          <a:solidFill>
            <a:srgbClr val="64C5F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23" name="Text Placeholder 10">
            <a:extLst>
              <a:ext uri="{FF2B5EF4-FFF2-40B4-BE49-F238E27FC236}">
                <a16:creationId xmlns:a16="http://schemas.microsoft.com/office/drawing/2014/main" id="{BCEDC9A5-6B46-4291-B6E2-E702063C7769}"/>
              </a:ext>
            </a:extLst>
          </p:cNvPr>
          <p:cNvSpPr>
            <a:spLocks noGrp="1"/>
          </p:cNvSpPr>
          <p:nvPr>
            <p:ph type="body" sz="quarter" idx="21"/>
          </p:nvPr>
        </p:nvSpPr>
        <p:spPr>
          <a:xfrm>
            <a:off x="598485" y="4794539"/>
            <a:ext cx="1789605" cy="1444672"/>
          </a:xfrm>
          <a:prstGeom prst="rect">
            <a:avLst/>
          </a:prstGeom>
          <a:solidFill>
            <a:schemeClr val="accent1"/>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C5945CB-F76E-4793-A1D4-BFE01BDEA8BE}"/>
              </a:ext>
            </a:extLst>
          </p:cNvPr>
          <p:cNvCxnSpPr/>
          <p:nvPr userDrawn="1"/>
        </p:nvCxnSpPr>
        <p:spPr>
          <a:xfrm>
            <a:off x="598485" y="3151573"/>
            <a:ext cx="1091741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E17BE8-DACA-4AF2-A225-ABFB2F170424}"/>
              </a:ext>
            </a:extLst>
          </p:cNvPr>
          <p:cNvCxnSpPr/>
          <p:nvPr userDrawn="1"/>
        </p:nvCxnSpPr>
        <p:spPr>
          <a:xfrm>
            <a:off x="598485" y="4722934"/>
            <a:ext cx="1091741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
            <a:extLst>
              <a:ext uri="{FF2B5EF4-FFF2-40B4-BE49-F238E27FC236}">
                <a16:creationId xmlns:a16="http://schemas.microsoft.com/office/drawing/2014/main" id="{060D363D-E8EF-4C91-A430-7AD298F592C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88547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header slide ">
    <p:spTree>
      <p:nvGrpSpPr>
        <p:cNvPr id="1" name=""/>
        <p:cNvGrpSpPr/>
        <p:nvPr/>
      </p:nvGrpSpPr>
      <p:grpSpPr>
        <a:xfrm>
          <a:off x="0" y="0"/>
          <a:ext cx="0" cy="0"/>
          <a:chOff x="0" y="0"/>
          <a:chExt cx="0" cy="0"/>
        </a:xfrm>
      </p:grpSpPr>
      <p:sp>
        <p:nvSpPr>
          <p:cNvPr id="20" name="Rectangle: Single Corner Rounded 19">
            <a:extLst>
              <a:ext uri="{FF2B5EF4-FFF2-40B4-BE49-F238E27FC236}">
                <a16:creationId xmlns:a16="http://schemas.microsoft.com/office/drawing/2014/main" id="{4748287B-90B3-4F6B-A2DC-94852B69BD8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598485" y="2410234"/>
            <a:ext cx="3343199" cy="382783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3" name="Text Placeholder 7">
            <a:extLst>
              <a:ext uri="{FF2B5EF4-FFF2-40B4-BE49-F238E27FC236}">
                <a16:creationId xmlns:a16="http://schemas.microsoft.com/office/drawing/2014/main" id="{01BB6E24-9AD0-42DD-81A6-38D4B7D3314E}"/>
              </a:ext>
            </a:extLst>
          </p:cNvPr>
          <p:cNvSpPr>
            <a:spLocks noGrp="1"/>
          </p:cNvSpPr>
          <p:nvPr>
            <p:ph type="body" sz="quarter" idx="17"/>
          </p:nvPr>
        </p:nvSpPr>
        <p:spPr>
          <a:xfrm>
            <a:off x="4424400" y="2410234"/>
            <a:ext cx="3343199" cy="382783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5" name="Text Placeholder 7">
            <a:extLst>
              <a:ext uri="{FF2B5EF4-FFF2-40B4-BE49-F238E27FC236}">
                <a16:creationId xmlns:a16="http://schemas.microsoft.com/office/drawing/2014/main" id="{3A98F29F-A129-4738-835C-2C6923BCBC40}"/>
              </a:ext>
            </a:extLst>
          </p:cNvPr>
          <p:cNvSpPr>
            <a:spLocks noGrp="1"/>
          </p:cNvSpPr>
          <p:nvPr>
            <p:ph type="body" sz="quarter" idx="18"/>
          </p:nvPr>
        </p:nvSpPr>
        <p:spPr>
          <a:xfrm>
            <a:off x="8250315" y="2410234"/>
            <a:ext cx="3343199" cy="3827832"/>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511643AB-98F3-4CD7-A04B-32784A81E902}"/>
              </a:ext>
            </a:extLst>
          </p:cNvPr>
          <p:cNvSpPr>
            <a:spLocks noGrp="1"/>
          </p:cNvSpPr>
          <p:nvPr>
            <p:ph type="body" sz="quarter" idx="19"/>
          </p:nvPr>
        </p:nvSpPr>
        <p:spPr>
          <a:xfrm>
            <a:off x="598486" y="1635126"/>
            <a:ext cx="3343199" cy="657969"/>
          </a:xfrm>
          <a:prstGeom prst="rect">
            <a:avLst/>
          </a:prstGeom>
          <a:solidFill>
            <a:srgbClr val="6ABA1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1B37E0F4-F5CB-400E-8139-42BF7AF1454F}"/>
              </a:ext>
            </a:extLst>
          </p:cNvPr>
          <p:cNvSpPr>
            <a:spLocks noGrp="1"/>
          </p:cNvSpPr>
          <p:nvPr>
            <p:ph type="body" sz="quarter" idx="20"/>
          </p:nvPr>
        </p:nvSpPr>
        <p:spPr>
          <a:xfrm>
            <a:off x="4424400" y="1635126"/>
            <a:ext cx="3343200" cy="657969"/>
          </a:xfrm>
          <a:prstGeom prst="rect">
            <a:avLst/>
          </a:prstGeom>
          <a:solidFill>
            <a:srgbClr val="64C5F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23" name="Text Placeholder 10">
            <a:extLst>
              <a:ext uri="{FF2B5EF4-FFF2-40B4-BE49-F238E27FC236}">
                <a16:creationId xmlns:a16="http://schemas.microsoft.com/office/drawing/2014/main" id="{BCEDC9A5-6B46-4291-B6E2-E702063C7769}"/>
              </a:ext>
            </a:extLst>
          </p:cNvPr>
          <p:cNvSpPr>
            <a:spLocks noGrp="1"/>
          </p:cNvSpPr>
          <p:nvPr>
            <p:ph type="body" sz="quarter" idx="21"/>
          </p:nvPr>
        </p:nvSpPr>
        <p:spPr>
          <a:xfrm>
            <a:off x="8250315" y="1605833"/>
            <a:ext cx="3343199" cy="687262"/>
          </a:xfrm>
          <a:prstGeom prst="rect">
            <a:avLst/>
          </a:prstGeom>
          <a:solidFill>
            <a:schemeClr val="accent1"/>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C5945CB-F76E-4793-A1D4-BFE01BDEA8BE}"/>
              </a:ext>
            </a:extLst>
          </p:cNvPr>
          <p:cNvCxnSpPr>
            <a:cxnSpLocks/>
          </p:cNvCxnSpPr>
          <p:nvPr userDrawn="1"/>
        </p:nvCxnSpPr>
        <p:spPr>
          <a:xfrm>
            <a:off x="4202819" y="1635126"/>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E17BE8-DACA-4AF2-A225-ABFB2F170424}"/>
              </a:ext>
            </a:extLst>
          </p:cNvPr>
          <p:cNvCxnSpPr>
            <a:cxnSpLocks/>
          </p:cNvCxnSpPr>
          <p:nvPr userDrawn="1"/>
        </p:nvCxnSpPr>
        <p:spPr>
          <a:xfrm>
            <a:off x="8011339" y="1635126"/>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66CD16A4-3DDA-4280-86C4-562DEC238DE5}"/>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4" name="Slide Number Placeholder 1">
            <a:extLst>
              <a:ext uri="{FF2B5EF4-FFF2-40B4-BE49-F238E27FC236}">
                <a16:creationId xmlns:a16="http://schemas.microsoft.com/office/drawing/2014/main" id="{45B6AD4A-55DA-4125-BA81-6D87F9DBEF66}"/>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4065611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and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CF4381-B473-4F51-ABF1-A483E6DAE53D}"/>
              </a:ext>
            </a:extLst>
          </p:cNvPr>
          <p:cNvSpPr/>
          <p:nvPr userDrawn="1"/>
        </p:nvSpPr>
        <p:spPr>
          <a:xfrm flipV="1">
            <a:off x="143607" y="136524"/>
            <a:ext cx="5951851"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37">
            <a:extLst>
              <a:ext uri="{FF2B5EF4-FFF2-40B4-BE49-F238E27FC236}">
                <a16:creationId xmlns:a16="http://schemas.microsoft.com/office/drawing/2014/main" id="{E21C2B51-0DDF-4341-9DAE-8A4602584EDC}"/>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4" name="Text Placeholder 33">
            <a:extLst>
              <a:ext uri="{FF2B5EF4-FFF2-40B4-BE49-F238E27FC236}">
                <a16:creationId xmlns:a16="http://schemas.microsoft.com/office/drawing/2014/main" id="{AD22B0F6-1C57-4E51-BCAD-CCD9B4D2782B}"/>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a:t>Click to add title here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5" y="1881555"/>
            <a:ext cx="4884666"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a:t>Main body copy should use Arial Nova Light, 18pt. Please use black text throughout, apart from slide headings, which use Thames blue. Please ensure bullet points are Thames blue.</a:t>
            </a:r>
          </a:p>
          <a:p>
            <a:pPr lvl="0"/>
            <a:endParaRPr lang="en-GB"/>
          </a:p>
        </p:txBody>
      </p:sp>
      <p:sp>
        <p:nvSpPr>
          <p:cNvPr id="17" name="Rectangle: Single Corner Rounded 16">
            <a:extLst>
              <a:ext uri="{FF2B5EF4-FFF2-40B4-BE49-F238E27FC236}">
                <a16:creationId xmlns:a16="http://schemas.microsoft.com/office/drawing/2014/main" id="{FC399147-53B4-4431-9FF6-24D4543AC148}"/>
              </a:ext>
            </a:extLst>
          </p:cNvPr>
          <p:cNvSpPr/>
          <p:nvPr userDrawn="1"/>
        </p:nvSpPr>
        <p:spPr>
          <a:xfrm flipV="1">
            <a:off x="6096000" y="1239714"/>
            <a:ext cx="5879055" cy="5454034"/>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icture Placeholder 26">
            <a:extLst>
              <a:ext uri="{FF2B5EF4-FFF2-40B4-BE49-F238E27FC236}">
                <a16:creationId xmlns:a16="http://schemas.microsoft.com/office/drawing/2014/main" id="{71749D40-E50C-47E7-BC20-396D1CDEE050}"/>
              </a:ext>
            </a:extLst>
          </p:cNvPr>
          <p:cNvSpPr>
            <a:spLocks noGrp="1"/>
          </p:cNvSpPr>
          <p:nvPr>
            <p:ph type="pic" sz="quarter" idx="26"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a:t>Add a picture here</a:t>
            </a:r>
          </a:p>
        </p:txBody>
      </p:sp>
      <p:sp>
        <p:nvSpPr>
          <p:cNvPr id="9" name="Slide Number Placeholder 1">
            <a:extLst>
              <a:ext uri="{FF2B5EF4-FFF2-40B4-BE49-F238E27FC236}">
                <a16:creationId xmlns:a16="http://schemas.microsoft.com/office/drawing/2014/main" id="{573E7805-3530-4204-9F68-8484EE07155B}"/>
              </a:ext>
            </a:extLst>
          </p:cNvPr>
          <p:cNvSpPr>
            <a:spLocks noGrp="1"/>
          </p:cNvSpPr>
          <p:nvPr>
            <p:ph type="sldNum" sz="quarter" idx="27"/>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9366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chemeClr val="bg1"/>
        </a:solidFill>
        <a:effectLst/>
      </p:bgPr>
    </p:bg>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6824CA86-DC86-4965-AFFD-82B04F9DB78B}"/>
              </a:ext>
            </a:extLst>
          </p:cNvPr>
          <p:cNvSpPr/>
          <p:nvPr userDrawn="1"/>
        </p:nvSpPr>
        <p:spPr>
          <a:xfrm flipV="1">
            <a:off x="6096000" y="136524"/>
            <a:ext cx="5952392" cy="6584949"/>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6">
            <a:extLst>
              <a:ext uri="{FF2B5EF4-FFF2-40B4-BE49-F238E27FC236}">
                <a16:creationId xmlns:a16="http://schemas.microsoft.com/office/drawing/2014/main" id="{17726A4E-CAB2-47FC-AA12-B438BE834B05}"/>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7" name="Text Placeholder 12">
            <a:extLst>
              <a:ext uri="{FF2B5EF4-FFF2-40B4-BE49-F238E27FC236}">
                <a16:creationId xmlns:a16="http://schemas.microsoft.com/office/drawing/2014/main" id="{125145DA-5A9B-47D1-AF37-B8BBF1F1EED4}"/>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4" y="1881555"/>
            <a:ext cx="5119795"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a:t>Main body copy should use Arial Nova Light, 18pt. Please use black text throughout, apart from slide headings, which use Thames blue. Please ensure bullet points are Thames blue.</a:t>
            </a:r>
          </a:p>
          <a:p>
            <a:pPr lvl="0"/>
            <a:endParaRPr lang="en-GB"/>
          </a:p>
        </p:txBody>
      </p:sp>
      <p:sp>
        <p:nvSpPr>
          <p:cNvPr id="15" name="Text Placeholder 14">
            <a:extLst>
              <a:ext uri="{FF2B5EF4-FFF2-40B4-BE49-F238E27FC236}">
                <a16:creationId xmlns:a16="http://schemas.microsoft.com/office/drawing/2014/main" id="{18FEC423-2234-49E2-96AC-827E6F9A2221}"/>
              </a:ext>
            </a:extLst>
          </p:cNvPr>
          <p:cNvSpPr>
            <a:spLocks noGrp="1"/>
          </p:cNvSpPr>
          <p:nvPr>
            <p:ph type="body" sz="quarter" idx="15" hasCustomPrompt="1"/>
          </p:nvPr>
        </p:nvSpPr>
        <p:spPr>
          <a:xfrm>
            <a:off x="6572249" y="427588"/>
            <a:ext cx="5124451" cy="6002825"/>
          </a:xfrm>
          <a:custGeom>
            <a:avLst/>
            <a:gdLst>
              <a:gd name="connsiteX0" fmla="*/ 0 w 5018015"/>
              <a:gd name="connsiteY0" fmla="*/ 0 h 4548857"/>
              <a:gd name="connsiteX1" fmla="*/ 5018015 w 5018015"/>
              <a:gd name="connsiteY1" fmla="*/ 0 h 4548857"/>
              <a:gd name="connsiteX2" fmla="*/ 5018015 w 5018015"/>
              <a:gd name="connsiteY2" fmla="*/ 3712504 h 4548857"/>
              <a:gd name="connsiteX3" fmla="*/ 4181662 w 5018015"/>
              <a:gd name="connsiteY3" fmla="*/ 4548857 h 4548857"/>
              <a:gd name="connsiteX4" fmla="*/ 0 w 5018015"/>
              <a:gd name="connsiteY4" fmla="*/ 4548857 h 454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8015" h="4548857">
                <a:moveTo>
                  <a:pt x="0" y="0"/>
                </a:moveTo>
                <a:lnTo>
                  <a:pt x="5018015" y="0"/>
                </a:lnTo>
                <a:lnTo>
                  <a:pt x="5018015" y="3712504"/>
                </a:lnTo>
                <a:cubicBezTo>
                  <a:pt x="5018015" y="4174409"/>
                  <a:pt x="4643567" y="4548857"/>
                  <a:pt x="4181662" y="4548857"/>
                </a:cubicBezTo>
                <a:lnTo>
                  <a:pt x="0" y="4548857"/>
                </a:lnTo>
                <a:close/>
              </a:path>
            </a:pathLst>
          </a:custGeom>
        </p:spPr>
        <p:txBody>
          <a:bodyPr wrap="square">
            <a:noAutofit/>
          </a:bodyPr>
          <a:lstStyle>
            <a:lvl1pPr marL="285750" indent="-285750">
              <a:buClr>
                <a:schemeClr val="bg1"/>
              </a:buClr>
              <a:buFont typeface="Arial" panose="020B0604020202020204" pitchFamily="34" charset="0"/>
              <a:buChar char="•"/>
              <a:defRPr sz="1800">
                <a:solidFill>
                  <a:srgbClr val="000000"/>
                </a:solidFill>
                <a:latin typeface="Arial Nova Light" panose="020B0304020202020204" pitchFamily="34" charset="0"/>
              </a:defRPr>
            </a:lvl1pPr>
            <a:lvl2pPr>
              <a:buClr>
                <a:schemeClr val="accent1"/>
              </a:buClr>
              <a:defRPr sz="1800">
                <a:solidFill>
                  <a:schemeClr val="tx1"/>
                </a:solidFill>
                <a:latin typeface="Arial Nova Light" panose="020B0304020202020204" pitchFamily="34" charset="0"/>
              </a:defRPr>
            </a:lvl2pPr>
            <a:lvl3pPr marL="914400" indent="0">
              <a:buClr>
                <a:schemeClr val="accent1"/>
              </a:buClr>
              <a:buNone/>
              <a:defRPr sz="1800">
                <a:solidFill>
                  <a:schemeClr val="tx1"/>
                </a:solidFill>
                <a:latin typeface="Arial Nova Light" panose="020B0304020202020204" pitchFamily="34" charset="0"/>
              </a:defRPr>
            </a:lvl3pPr>
          </a:lstStyle>
          <a:p>
            <a:pPr lvl="0"/>
            <a:r>
              <a:rPr lang="en-GB"/>
              <a:t>Click to add text here</a:t>
            </a:r>
          </a:p>
        </p:txBody>
      </p:sp>
      <p:sp>
        <p:nvSpPr>
          <p:cNvPr id="10" name="Slide Number Placeholder 1">
            <a:extLst>
              <a:ext uri="{FF2B5EF4-FFF2-40B4-BE49-F238E27FC236}">
                <a16:creationId xmlns:a16="http://schemas.microsoft.com/office/drawing/2014/main" id="{C26632C7-6E2C-47B7-BA27-58047F9E143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99183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hite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133309-DE61-474C-8148-A1A49DAAD72B}"/>
              </a:ext>
            </a:extLst>
          </p:cNvPr>
          <p:cNvSpPr/>
          <p:nvPr userDrawn="1"/>
        </p:nvSpPr>
        <p:spPr>
          <a:xfrm flipV="1">
            <a:off x="143607" y="136523"/>
            <a:ext cx="8192525"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0CD497A7-76DC-4DF8-A5E9-38D951232826}"/>
              </a:ext>
            </a:extLst>
          </p:cNvPr>
          <p:cNvSpPr>
            <a:spLocks noGrp="1"/>
          </p:cNvSpPr>
          <p:nvPr>
            <p:ph type="pic" sz="quarter" idx="14" hasCustomPrompt="1"/>
          </p:nvPr>
        </p:nvSpPr>
        <p:spPr>
          <a:xfrm>
            <a:off x="8336132" y="136523"/>
            <a:ext cx="3712260" cy="6584950"/>
          </a:xfrm>
          <a:custGeom>
            <a:avLst/>
            <a:gdLst>
              <a:gd name="connsiteX0" fmla="*/ 0 w 3712260"/>
              <a:gd name="connsiteY0" fmla="*/ 0 h 6557227"/>
              <a:gd name="connsiteX1" fmla="*/ 3712260 w 3712260"/>
              <a:gd name="connsiteY1" fmla="*/ 0 h 6557227"/>
              <a:gd name="connsiteX2" fmla="*/ 3712260 w 3712260"/>
              <a:gd name="connsiteY2" fmla="*/ 5464334 h 6557227"/>
              <a:gd name="connsiteX3" fmla="*/ 2619367 w 3712260"/>
              <a:gd name="connsiteY3" fmla="*/ 6557227 h 6557227"/>
              <a:gd name="connsiteX4" fmla="*/ 0 w 3712260"/>
              <a:gd name="connsiteY4" fmla="*/ 6557227 h 655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260" h="6557227">
                <a:moveTo>
                  <a:pt x="0" y="0"/>
                </a:moveTo>
                <a:lnTo>
                  <a:pt x="3712260" y="0"/>
                </a:lnTo>
                <a:lnTo>
                  <a:pt x="3712260" y="5464334"/>
                </a:lnTo>
                <a:cubicBezTo>
                  <a:pt x="3712260" y="6067922"/>
                  <a:pt x="3222955" y="6557227"/>
                  <a:pt x="2619367" y="6557227"/>
                </a:cubicBezTo>
                <a:lnTo>
                  <a:pt x="0" y="6557227"/>
                </a:lnTo>
                <a:close/>
              </a:path>
            </a:pathLst>
          </a:custGeom>
        </p:spPr>
        <p:txBody>
          <a:bodyPr wrap="square">
            <a:noAutofit/>
          </a:bodyPr>
          <a:lstStyle>
            <a:lvl1pPr marL="0" indent="0">
              <a:buNone/>
              <a:defRPr sz="2000">
                <a:solidFill>
                  <a:srgbClr val="000000"/>
                </a:solidFill>
                <a:latin typeface="Abadi Extra Light" panose="020B0204020104020204" pitchFamily="34" charset="0"/>
              </a:defRPr>
            </a:lvl1pPr>
          </a:lstStyle>
          <a:p>
            <a:r>
              <a:rPr lang="en-GB"/>
              <a:t>Click to add picture</a:t>
            </a:r>
          </a:p>
        </p:txBody>
      </p:sp>
      <p:sp>
        <p:nvSpPr>
          <p:cNvPr id="6" name="Text Placeholder 6">
            <a:extLst>
              <a:ext uri="{FF2B5EF4-FFF2-40B4-BE49-F238E27FC236}">
                <a16:creationId xmlns:a16="http://schemas.microsoft.com/office/drawing/2014/main" id="{8DC0F77F-C6AB-4D3C-ABBC-B224FD721711}"/>
              </a:ext>
            </a:extLst>
          </p:cNvPr>
          <p:cNvSpPr>
            <a:spLocks noGrp="1"/>
          </p:cNvSpPr>
          <p:nvPr>
            <p:ph type="body" sz="quarter" idx="12" hasCustomPrompt="1"/>
          </p:nvPr>
        </p:nvSpPr>
        <p:spPr>
          <a:xfrm>
            <a:off x="601735" y="1021646"/>
            <a:ext cx="7326024"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7" name="Text Placeholder 12">
            <a:extLst>
              <a:ext uri="{FF2B5EF4-FFF2-40B4-BE49-F238E27FC236}">
                <a16:creationId xmlns:a16="http://schemas.microsoft.com/office/drawing/2014/main" id="{3A5FB1CC-1E05-4B14-AFCF-2C111B85E66F}"/>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0" name="Text Placeholder 11">
            <a:extLst>
              <a:ext uri="{FF2B5EF4-FFF2-40B4-BE49-F238E27FC236}">
                <a16:creationId xmlns:a16="http://schemas.microsoft.com/office/drawing/2014/main" id="{DF0A9185-DE0E-4F8C-B8C4-AA58BFD47849}"/>
              </a:ext>
            </a:extLst>
          </p:cNvPr>
          <p:cNvSpPr>
            <a:spLocks noGrp="1"/>
          </p:cNvSpPr>
          <p:nvPr>
            <p:ph type="body" sz="quarter" idx="13" hasCustomPrompt="1"/>
          </p:nvPr>
        </p:nvSpPr>
        <p:spPr>
          <a:xfrm>
            <a:off x="601734" y="1881555"/>
            <a:ext cx="7326025"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Font typeface="Arial" panose="020B0604020202020204" pitchFamily="34" charset="0"/>
              <a:buNone/>
              <a:defRPr sz="1800">
                <a:solidFill>
                  <a:srgbClr val="000000"/>
                </a:solidFill>
                <a:latin typeface="Arial Nova Light" panose="020B0304020202020204" pitchFamily="34" charset="0"/>
              </a:defRPr>
            </a:lvl2pPr>
            <a:lvl3pPr>
              <a:buClr>
                <a:schemeClr val="accent1"/>
              </a:buClr>
              <a:defRPr sz="1800">
                <a:latin typeface="Arial Nova Light" panose="020B0304020202020204" pitchFamily="34" charset="0"/>
              </a:defRPr>
            </a:lvl3pPr>
          </a:lstStyle>
          <a:p>
            <a:pPr lvl="0"/>
            <a:r>
              <a:rPr lang="en-GB"/>
              <a:t>Main body copy should use Arial Nova Light, 18pt. Please use black text throughout, apart from slide headings, which use Thames blue. Please ensure bullet points are Thames blue.</a:t>
            </a:r>
          </a:p>
          <a:p>
            <a:pPr lvl="1"/>
            <a:endParaRPr lang="en-GB"/>
          </a:p>
        </p:txBody>
      </p:sp>
      <p:sp>
        <p:nvSpPr>
          <p:cNvPr id="8" name="Slide Number Placeholder 1">
            <a:extLst>
              <a:ext uri="{FF2B5EF4-FFF2-40B4-BE49-F238E27FC236}">
                <a16:creationId xmlns:a16="http://schemas.microsoft.com/office/drawing/2014/main" id="{FB9A838F-2587-402E-9392-8FE3D08D3DBE}"/>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97631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t boxes">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B862B6A6-ADC8-4F7B-8DAE-7BCEE33AD07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2">
            <a:extLst>
              <a:ext uri="{FF2B5EF4-FFF2-40B4-BE49-F238E27FC236}">
                <a16:creationId xmlns:a16="http://schemas.microsoft.com/office/drawing/2014/main" id="{56268E12-FC23-46E6-AAC1-2C74B55F9E8C}"/>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5" name="Text Placeholder 12">
            <a:extLst>
              <a:ext uri="{FF2B5EF4-FFF2-40B4-BE49-F238E27FC236}">
                <a16:creationId xmlns:a16="http://schemas.microsoft.com/office/drawing/2014/main" id="{B35DFFEE-E04C-4239-A86D-D1F0BCCAEF9F}"/>
              </a:ext>
            </a:extLst>
          </p:cNvPr>
          <p:cNvSpPr>
            <a:spLocks noGrp="1"/>
          </p:cNvSpPr>
          <p:nvPr>
            <p:ph type="body" sz="quarter" idx="17" hasCustomPrompt="1"/>
          </p:nvPr>
        </p:nvSpPr>
        <p:spPr>
          <a:xfrm>
            <a:off x="661359" y="1893696"/>
            <a:ext cx="2579826"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1</a:t>
            </a:r>
          </a:p>
        </p:txBody>
      </p:sp>
      <p:sp>
        <p:nvSpPr>
          <p:cNvPr id="20" name="Text Placeholder 12">
            <a:extLst>
              <a:ext uri="{FF2B5EF4-FFF2-40B4-BE49-F238E27FC236}">
                <a16:creationId xmlns:a16="http://schemas.microsoft.com/office/drawing/2014/main" id="{1920C913-88E7-44E8-8F24-CDC6111B5609}"/>
              </a:ext>
            </a:extLst>
          </p:cNvPr>
          <p:cNvSpPr>
            <a:spLocks noGrp="1"/>
          </p:cNvSpPr>
          <p:nvPr>
            <p:ph type="body" sz="quarter" idx="18" hasCustomPrompt="1"/>
          </p:nvPr>
        </p:nvSpPr>
        <p:spPr>
          <a:xfrm>
            <a:off x="3422929" y="189369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2</a:t>
            </a:r>
          </a:p>
        </p:txBody>
      </p:sp>
      <p:sp>
        <p:nvSpPr>
          <p:cNvPr id="21" name="Text Placeholder 12">
            <a:extLst>
              <a:ext uri="{FF2B5EF4-FFF2-40B4-BE49-F238E27FC236}">
                <a16:creationId xmlns:a16="http://schemas.microsoft.com/office/drawing/2014/main" id="{ACE6BC76-69E0-4995-B9D9-B7FB1511A2C8}"/>
              </a:ext>
            </a:extLst>
          </p:cNvPr>
          <p:cNvSpPr>
            <a:spLocks noGrp="1"/>
          </p:cNvSpPr>
          <p:nvPr>
            <p:ph type="body" sz="quarter" idx="19" hasCustomPrompt="1"/>
          </p:nvPr>
        </p:nvSpPr>
        <p:spPr>
          <a:xfrm>
            <a:off x="6191529" y="189040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3</a:t>
            </a:r>
          </a:p>
        </p:txBody>
      </p:sp>
      <p:sp>
        <p:nvSpPr>
          <p:cNvPr id="22" name="Text Placeholder 12">
            <a:extLst>
              <a:ext uri="{FF2B5EF4-FFF2-40B4-BE49-F238E27FC236}">
                <a16:creationId xmlns:a16="http://schemas.microsoft.com/office/drawing/2014/main" id="{7E6F72E1-EC07-4161-80F7-1A0B8AB456F3}"/>
              </a:ext>
            </a:extLst>
          </p:cNvPr>
          <p:cNvSpPr>
            <a:spLocks noGrp="1"/>
          </p:cNvSpPr>
          <p:nvPr>
            <p:ph type="body" sz="quarter" idx="20" hasCustomPrompt="1"/>
          </p:nvPr>
        </p:nvSpPr>
        <p:spPr>
          <a:xfrm>
            <a:off x="8953100" y="189040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4</a:t>
            </a:r>
          </a:p>
        </p:txBody>
      </p:sp>
      <p:sp>
        <p:nvSpPr>
          <p:cNvPr id="26" name="Text Placeholder 9">
            <a:extLst>
              <a:ext uri="{FF2B5EF4-FFF2-40B4-BE49-F238E27FC236}">
                <a16:creationId xmlns:a16="http://schemas.microsoft.com/office/drawing/2014/main" id="{BBFC9361-94BD-4E08-97BA-A7C511363093}"/>
              </a:ext>
            </a:extLst>
          </p:cNvPr>
          <p:cNvSpPr>
            <a:spLocks noGrp="1"/>
          </p:cNvSpPr>
          <p:nvPr>
            <p:ph type="body" sz="quarter" idx="13" hasCustomPrompt="1"/>
          </p:nvPr>
        </p:nvSpPr>
        <p:spPr>
          <a:xfrm>
            <a:off x="722472" y="2550332"/>
            <a:ext cx="2457599" cy="3371073"/>
          </a:xfrm>
          <a:prstGeom prst="rect">
            <a:avLst/>
          </a:prstGeom>
        </p:spPr>
        <p:txBody>
          <a:bodyPr/>
          <a:lstStyle>
            <a:lvl1pPr marL="0" indent="0">
              <a:buClr>
                <a:schemeClr val="accent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a:t>Use these boxes to hold quotes, stats, and other key info.</a:t>
            </a:r>
          </a:p>
        </p:txBody>
      </p:sp>
      <p:sp>
        <p:nvSpPr>
          <p:cNvPr id="27" name="Text Placeholder 9">
            <a:extLst>
              <a:ext uri="{FF2B5EF4-FFF2-40B4-BE49-F238E27FC236}">
                <a16:creationId xmlns:a16="http://schemas.microsoft.com/office/drawing/2014/main" id="{AE50AF89-8F83-46BD-9323-FBC1444C0B0C}"/>
              </a:ext>
            </a:extLst>
          </p:cNvPr>
          <p:cNvSpPr>
            <a:spLocks noGrp="1"/>
          </p:cNvSpPr>
          <p:nvPr>
            <p:ph type="body" sz="quarter" idx="21" hasCustomPrompt="1"/>
          </p:nvPr>
        </p:nvSpPr>
        <p:spPr>
          <a:xfrm>
            <a:off x="3484042" y="2550332"/>
            <a:ext cx="2457598" cy="3371073"/>
          </a:xfrm>
          <a:prstGeom prst="rect">
            <a:avLst/>
          </a:prstGeom>
        </p:spPr>
        <p:txBody>
          <a:bodyPr/>
          <a:lstStyle>
            <a:lvl1pPr marL="0" indent="0">
              <a:buClr>
                <a:schemeClr val="accent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a:t>You can copy and paste them if you want to use them elsewhere in your presentation. </a:t>
            </a:r>
          </a:p>
        </p:txBody>
      </p:sp>
      <p:sp>
        <p:nvSpPr>
          <p:cNvPr id="28" name="Text Placeholder 9">
            <a:extLst>
              <a:ext uri="{FF2B5EF4-FFF2-40B4-BE49-F238E27FC236}">
                <a16:creationId xmlns:a16="http://schemas.microsoft.com/office/drawing/2014/main" id="{50E4E314-D9BD-4C0D-92A6-D508328147C7}"/>
              </a:ext>
            </a:extLst>
          </p:cNvPr>
          <p:cNvSpPr>
            <a:spLocks noGrp="1"/>
          </p:cNvSpPr>
          <p:nvPr>
            <p:ph type="body" sz="quarter" idx="22" hasCustomPrompt="1"/>
          </p:nvPr>
        </p:nvSpPr>
        <p:spPr>
          <a:xfrm>
            <a:off x="6279684" y="2550332"/>
            <a:ext cx="2457598" cy="3371073"/>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a:t>Avoid using speech bubbles – use these boxes instead. </a:t>
            </a:r>
          </a:p>
        </p:txBody>
      </p:sp>
      <p:sp>
        <p:nvSpPr>
          <p:cNvPr id="29" name="Text Placeholder 9">
            <a:extLst>
              <a:ext uri="{FF2B5EF4-FFF2-40B4-BE49-F238E27FC236}">
                <a16:creationId xmlns:a16="http://schemas.microsoft.com/office/drawing/2014/main" id="{EF891C5E-33DB-451D-80BF-38923C03FB88}"/>
              </a:ext>
            </a:extLst>
          </p:cNvPr>
          <p:cNvSpPr>
            <a:spLocks noGrp="1"/>
          </p:cNvSpPr>
          <p:nvPr>
            <p:ph type="body" sz="quarter" idx="23" hasCustomPrompt="1"/>
          </p:nvPr>
        </p:nvSpPr>
        <p:spPr>
          <a:xfrm>
            <a:off x="9014213" y="2550332"/>
            <a:ext cx="2457598" cy="3371073"/>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stStyle>
          <a:p>
            <a:r>
              <a:rPr lang="en-GB"/>
              <a:t>Please make sure that the text colour stands out on whatever blue box you choose to use.</a:t>
            </a:r>
          </a:p>
        </p:txBody>
      </p:sp>
      <p:cxnSp>
        <p:nvCxnSpPr>
          <p:cNvPr id="33" name="Straight Connector 32">
            <a:extLst>
              <a:ext uri="{FF2B5EF4-FFF2-40B4-BE49-F238E27FC236}">
                <a16:creationId xmlns:a16="http://schemas.microsoft.com/office/drawing/2014/main" id="{DBF870D0-80FF-4B35-8B07-F7AE4B92D863}"/>
              </a:ext>
            </a:extLst>
          </p:cNvPr>
          <p:cNvCxnSpPr>
            <a:cxnSpLocks/>
          </p:cNvCxnSpPr>
          <p:nvPr userDrawn="1"/>
        </p:nvCxnSpPr>
        <p:spPr>
          <a:xfrm>
            <a:off x="3336866"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EA1ED1-9EB6-4CC4-8526-23AC012919B8}"/>
              </a:ext>
            </a:extLst>
          </p:cNvPr>
          <p:cNvCxnSpPr>
            <a:cxnSpLocks/>
          </p:cNvCxnSpPr>
          <p:nvPr userDrawn="1"/>
        </p:nvCxnSpPr>
        <p:spPr>
          <a:xfrm>
            <a:off x="6096000"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838DD0-98C6-4855-8A1B-E15BC29B8829}"/>
              </a:ext>
            </a:extLst>
          </p:cNvPr>
          <p:cNvCxnSpPr>
            <a:cxnSpLocks/>
          </p:cNvCxnSpPr>
          <p:nvPr userDrawn="1"/>
        </p:nvCxnSpPr>
        <p:spPr>
          <a:xfrm>
            <a:off x="8884024"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FA5C85C4-99AF-48E5-8384-F0BCC0F10BB3}"/>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9" name="Slide Number Placeholder 1">
            <a:extLst>
              <a:ext uri="{FF2B5EF4-FFF2-40B4-BE49-F238E27FC236}">
                <a16:creationId xmlns:a16="http://schemas.microsoft.com/office/drawing/2014/main" id="{05FD4624-D7D8-48C8-B7E6-3D13386A126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94181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chart 2">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3FA73C08-0590-4039-A091-AD9ADE2101DB}"/>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3348829"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4572000" y="1881554"/>
            <a:ext cx="6718394" cy="4474796"/>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cxnSp>
        <p:nvCxnSpPr>
          <p:cNvPr id="13" name="Straight Connector 12">
            <a:extLst>
              <a:ext uri="{FF2B5EF4-FFF2-40B4-BE49-F238E27FC236}">
                <a16:creationId xmlns:a16="http://schemas.microsoft.com/office/drawing/2014/main" id="{EFB19942-5268-4345-9F47-539C9113A453}"/>
              </a:ext>
            </a:extLst>
          </p:cNvPr>
          <p:cNvCxnSpPr>
            <a:cxnSpLocks/>
          </p:cNvCxnSpPr>
          <p:nvPr userDrawn="1"/>
        </p:nvCxnSpPr>
        <p:spPr>
          <a:xfrm>
            <a:off x="4273841" y="1881554"/>
            <a:ext cx="0" cy="447479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7A09DADE-5180-4482-8E28-573564AA4C0A}"/>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4" name="Slide Number Placeholder 1">
            <a:extLst>
              <a:ext uri="{FF2B5EF4-FFF2-40B4-BE49-F238E27FC236}">
                <a16:creationId xmlns:a16="http://schemas.microsoft.com/office/drawing/2014/main" id="{886E7515-66C8-43EE-AF97-EFBC402A39EA}"/>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56437894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and chart 2">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3FA73C08-0590-4039-A091-AD9ADE2101DB}"/>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3348829"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4572000" y="1881554"/>
            <a:ext cx="6718394" cy="2166744"/>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cxnSp>
        <p:nvCxnSpPr>
          <p:cNvPr id="13" name="Straight Connector 12">
            <a:extLst>
              <a:ext uri="{FF2B5EF4-FFF2-40B4-BE49-F238E27FC236}">
                <a16:creationId xmlns:a16="http://schemas.microsoft.com/office/drawing/2014/main" id="{EFB19942-5268-4345-9F47-539C9113A453}"/>
              </a:ext>
            </a:extLst>
          </p:cNvPr>
          <p:cNvCxnSpPr>
            <a:cxnSpLocks/>
          </p:cNvCxnSpPr>
          <p:nvPr userDrawn="1"/>
        </p:nvCxnSpPr>
        <p:spPr>
          <a:xfrm>
            <a:off x="4273841" y="1881554"/>
            <a:ext cx="0" cy="447479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7A09DADE-5180-4482-8E28-573564AA4C0A}"/>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4" name="Slide Number Placeholder 1">
            <a:extLst>
              <a:ext uri="{FF2B5EF4-FFF2-40B4-BE49-F238E27FC236}">
                <a16:creationId xmlns:a16="http://schemas.microsoft.com/office/drawing/2014/main" id="{886E7515-66C8-43EE-AF97-EFBC402A39EA}"/>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5" name="Chart Placeholder 2">
            <a:extLst>
              <a:ext uri="{FF2B5EF4-FFF2-40B4-BE49-F238E27FC236}">
                <a16:creationId xmlns:a16="http://schemas.microsoft.com/office/drawing/2014/main" id="{A84AC949-6FC8-46BF-A90E-2B465966B2B7}"/>
              </a:ext>
            </a:extLst>
          </p:cNvPr>
          <p:cNvSpPr>
            <a:spLocks noGrp="1"/>
          </p:cNvSpPr>
          <p:nvPr>
            <p:ph type="chart" sz="quarter" idx="27" hasCustomPrompt="1"/>
          </p:nvPr>
        </p:nvSpPr>
        <p:spPr>
          <a:xfrm>
            <a:off x="4572000" y="4189606"/>
            <a:ext cx="6718394" cy="2166744"/>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Tree>
    <p:extLst>
      <p:ext uri="{BB962C8B-B14F-4D97-AF65-F5344CB8AC3E}">
        <p14:creationId xmlns:p14="http://schemas.microsoft.com/office/powerpoint/2010/main" val="30576399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ext and chart 2">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C8D93BA7-8DBD-49E2-B586-FCFAA8D5A487}"/>
              </a:ext>
            </a:extLst>
          </p:cNvPr>
          <p:cNvSpPr/>
          <p:nvPr userDrawn="1"/>
        </p:nvSpPr>
        <p:spPr>
          <a:xfrm flipV="1">
            <a:off x="143607" y="136525"/>
            <a:ext cx="11904785" cy="6584949"/>
          </a:xfrm>
          <a:prstGeom prst="round1Rect">
            <a:avLst/>
          </a:prstGeom>
          <a:solidFill>
            <a:srgbClr val="DC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2FD67DB-2936-4977-9980-B0AADD65B735}"/>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Rounded 13">
            <a:extLst>
              <a:ext uri="{FF2B5EF4-FFF2-40B4-BE49-F238E27FC236}">
                <a16:creationId xmlns:a16="http://schemas.microsoft.com/office/drawing/2014/main" id="{1BB9F0FD-8E4C-4736-B940-3232E568D14A}"/>
              </a:ext>
            </a:extLst>
          </p:cNvPr>
          <p:cNvSpPr/>
          <p:nvPr userDrawn="1"/>
        </p:nvSpPr>
        <p:spPr>
          <a:xfrm flipV="1">
            <a:off x="6096000" y="136524"/>
            <a:ext cx="5952392"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6">
            <a:extLst>
              <a:ext uri="{FF2B5EF4-FFF2-40B4-BE49-F238E27FC236}">
                <a16:creationId xmlns:a16="http://schemas.microsoft.com/office/drawing/2014/main" id="{FDD46BD5-D163-4B9A-8567-9F6332B29FF6}"/>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5119796"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7517141" y="427588"/>
            <a:ext cx="3094628" cy="2889251"/>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
        <p:nvSpPr>
          <p:cNvPr id="11" name="Slide Number Placeholder 1">
            <a:extLst>
              <a:ext uri="{FF2B5EF4-FFF2-40B4-BE49-F238E27FC236}">
                <a16:creationId xmlns:a16="http://schemas.microsoft.com/office/drawing/2014/main" id="{F4A75734-27F1-42C7-B0DC-CAA1B27CDD89}"/>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3" name="Chart Placeholder 2">
            <a:extLst>
              <a:ext uri="{FF2B5EF4-FFF2-40B4-BE49-F238E27FC236}">
                <a16:creationId xmlns:a16="http://schemas.microsoft.com/office/drawing/2014/main" id="{A339CE81-2A43-44A7-8052-62CD9729BD2F}"/>
              </a:ext>
            </a:extLst>
          </p:cNvPr>
          <p:cNvSpPr>
            <a:spLocks noGrp="1"/>
          </p:cNvSpPr>
          <p:nvPr>
            <p:ph type="chart" sz="quarter" idx="27" hasCustomPrompt="1"/>
          </p:nvPr>
        </p:nvSpPr>
        <p:spPr>
          <a:xfrm>
            <a:off x="7524882" y="3465933"/>
            <a:ext cx="3094628" cy="2889251"/>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Tree>
    <p:extLst>
      <p:ext uri="{BB962C8B-B14F-4D97-AF65-F5344CB8AC3E}">
        <p14:creationId xmlns:p14="http://schemas.microsoft.com/office/powerpoint/2010/main" val="3704541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840FE8-DDE6-4D41-A6FF-38BA8B7FBC0A}"/>
              </a:ext>
            </a:extLst>
          </p:cNvPr>
          <p:cNvSpPr/>
          <p:nvPr userDrawn="1"/>
        </p:nvSpPr>
        <p:spPr>
          <a:xfrm flipV="1">
            <a:off x="143607" y="136524"/>
            <a:ext cx="5951539"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a:extLst>
              <a:ext uri="{FF2B5EF4-FFF2-40B4-BE49-F238E27FC236}">
                <a16:creationId xmlns:a16="http://schemas.microsoft.com/office/drawing/2014/main" id="{C4AE50F4-D278-4D12-9DBD-5CB53E3F1C07}"/>
              </a:ext>
            </a:extLst>
          </p:cNvPr>
          <p:cNvSpPr>
            <a:spLocks noGrp="1"/>
          </p:cNvSpPr>
          <p:nvPr>
            <p:ph type="pic" sz="quarter" idx="27"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a:t>Add a picture here</a:t>
            </a:r>
          </a:p>
        </p:txBody>
      </p:sp>
      <p:sp>
        <p:nvSpPr>
          <p:cNvPr id="31" name="Text Placeholder 30">
            <a:extLst>
              <a:ext uri="{FF2B5EF4-FFF2-40B4-BE49-F238E27FC236}">
                <a16:creationId xmlns:a16="http://schemas.microsoft.com/office/drawing/2014/main" id="{4899CE06-950A-43C6-815B-FF298694D150}"/>
              </a:ext>
            </a:extLst>
          </p:cNvPr>
          <p:cNvSpPr>
            <a:spLocks noGrp="1"/>
          </p:cNvSpPr>
          <p:nvPr>
            <p:ph type="body" sz="quarter" idx="11" hasCustomPrompt="1"/>
          </p:nvPr>
        </p:nvSpPr>
        <p:spPr>
          <a:xfrm>
            <a:off x="504825" y="4355603"/>
            <a:ext cx="5114578" cy="642938"/>
          </a:xfrm>
          <a:prstGeom prst="rect">
            <a:avLst/>
          </a:prstGeom>
        </p:spPr>
        <p:txBody>
          <a:bodyPr>
            <a:normAutofit/>
          </a:bodyPr>
          <a:lstStyle>
            <a:lvl1pPr marL="0" indent="0">
              <a:buNone/>
              <a:defRPr sz="2000">
                <a:solidFill>
                  <a:srgbClr val="000000"/>
                </a:solidFill>
                <a:latin typeface="Abadi Extra Light" panose="020B0204020104020204" pitchFamily="34" charset="0"/>
              </a:defRPr>
            </a:lvl1pPr>
          </a:lstStyle>
          <a:p>
            <a:pPr lvl="0"/>
            <a:r>
              <a:rPr lang="en-GB"/>
              <a:t>Click to add presenter name, job number, etc (Abadi Extra Light font 20pt) </a:t>
            </a:r>
          </a:p>
        </p:txBody>
      </p:sp>
      <p:sp>
        <p:nvSpPr>
          <p:cNvPr id="29" name="Text Placeholder 28">
            <a:extLst>
              <a:ext uri="{FF2B5EF4-FFF2-40B4-BE49-F238E27FC236}">
                <a16:creationId xmlns:a16="http://schemas.microsoft.com/office/drawing/2014/main" id="{611AC323-9B1D-4391-8250-723B18E4AC6D}"/>
              </a:ext>
            </a:extLst>
          </p:cNvPr>
          <p:cNvSpPr>
            <a:spLocks noGrp="1"/>
          </p:cNvSpPr>
          <p:nvPr>
            <p:ph type="body" sz="quarter" idx="10" hasCustomPrompt="1"/>
          </p:nvPr>
        </p:nvSpPr>
        <p:spPr>
          <a:xfrm>
            <a:off x="504824" y="2828544"/>
            <a:ext cx="5114579" cy="1248156"/>
          </a:xfrm>
          <a:prstGeom prst="rect">
            <a:avLst/>
          </a:prstGeom>
        </p:spPr>
        <p:txBody>
          <a:bodyPr>
            <a:normAutofit/>
          </a:bodyPr>
          <a:lstStyle>
            <a:lvl1pPr marL="0" indent="0">
              <a:buNone/>
              <a:defRPr sz="4000">
                <a:solidFill>
                  <a:schemeClr val="accent1"/>
                </a:solidFill>
                <a:latin typeface="Abadi Extra Light" panose="020B0204020104020204" pitchFamily="34" charset="0"/>
              </a:defRPr>
            </a:lvl1pPr>
          </a:lstStyle>
          <a:p>
            <a:pPr lvl="0"/>
            <a:r>
              <a:rPr lang="en-GB"/>
              <a:t>Click to add header (Abadi Extra Light 40pt)</a:t>
            </a:r>
          </a:p>
        </p:txBody>
      </p:sp>
      <p:pic>
        <p:nvPicPr>
          <p:cNvPr id="13" name="Picture 12">
            <a:extLst>
              <a:ext uri="{FF2B5EF4-FFF2-40B4-BE49-F238E27FC236}">
                <a16:creationId xmlns:a16="http://schemas.microsoft.com/office/drawing/2014/main" id="{8E89BD26-A02A-4C17-A7FB-2EABFF7C3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926" y="629616"/>
            <a:ext cx="1277088" cy="1277088"/>
          </a:xfrm>
          <a:prstGeom prst="rect">
            <a:avLst/>
          </a:prstGeom>
        </p:spPr>
      </p:pic>
      <p:sp>
        <p:nvSpPr>
          <p:cNvPr id="12" name="Slide Number Placeholder 1">
            <a:extLst>
              <a:ext uri="{FF2B5EF4-FFF2-40B4-BE49-F238E27FC236}">
                <a16:creationId xmlns:a16="http://schemas.microsoft.com/office/drawing/2014/main" id="{6ABAD8E2-CEBC-4513-B74F-2F2165802ED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4" name="Text Placeholder 25">
            <a:extLst>
              <a:ext uri="{FF2B5EF4-FFF2-40B4-BE49-F238E27FC236}">
                <a16:creationId xmlns:a16="http://schemas.microsoft.com/office/drawing/2014/main" id="{3D1501E0-7E56-48DF-AA8F-CCA6479B11A0}"/>
              </a:ext>
            </a:extLst>
          </p:cNvPr>
          <p:cNvSpPr>
            <a:spLocks noGrp="1"/>
          </p:cNvSpPr>
          <p:nvPr>
            <p:ph type="body" sz="quarter" idx="25" hasCustomPrompt="1"/>
          </p:nvPr>
        </p:nvSpPr>
        <p:spPr>
          <a:xfrm>
            <a:off x="9937085" y="212721"/>
            <a:ext cx="2037969" cy="616818"/>
          </a:xfrm>
          <a:prstGeom prst="rect">
            <a:avLst/>
          </a:prstGeom>
        </p:spPr>
        <p:txBody>
          <a:bodyPr/>
          <a:lstStyle>
            <a:lvl1pPr marL="0" indent="0" algn="r">
              <a:buNone/>
              <a:defRPr sz="1400">
                <a:solidFill>
                  <a:srgbClr val="000000"/>
                </a:solidFill>
                <a:latin typeface="Arial Nova Light" panose="020B0304020202020204" pitchFamily="34" charset="0"/>
              </a:defRPr>
            </a:lvl1pPr>
          </a:lstStyle>
          <a:p>
            <a:pPr lvl="0"/>
            <a:r>
              <a:rPr lang="en-GB"/>
              <a:t>Option for photo caption</a:t>
            </a:r>
          </a:p>
        </p:txBody>
      </p:sp>
    </p:spTree>
    <p:extLst>
      <p:ext uri="{BB962C8B-B14F-4D97-AF65-F5344CB8AC3E}">
        <p14:creationId xmlns:p14="http://schemas.microsoft.com/office/powerpoint/2010/main" val="1614909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ext and chart 2">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C8D93BA7-8DBD-49E2-B586-FCFAA8D5A487}"/>
              </a:ext>
            </a:extLst>
          </p:cNvPr>
          <p:cNvSpPr/>
          <p:nvPr userDrawn="1"/>
        </p:nvSpPr>
        <p:spPr>
          <a:xfrm flipV="1">
            <a:off x="143607" y="136525"/>
            <a:ext cx="11904785" cy="6584949"/>
          </a:xfrm>
          <a:prstGeom prst="round1Rect">
            <a:avLst/>
          </a:prstGeom>
          <a:solidFill>
            <a:srgbClr val="DC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2FD67DB-2936-4977-9980-B0AADD65B735}"/>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Rounded 13">
            <a:extLst>
              <a:ext uri="{FF2B5EF4-FFF2-40B4-BE49-F238E27FC236}">
                <a16:creationId xmlns:a16="http://schemas.microsoft.com/office/drawing/2014/main" id="{1BB9F0FD-8E4C-4736-B940-3232E568D14A}"/>
              </a:ext>
            </a:extLst>
          </p:cNvPr>
          <p:cNvSpPr/>
          <p:nvPr userDrawn="1"/>
        </p:nvSpPr>
        <p:spPr>
          <a:xfrm flipV="1">
            <a:off x="6096000" y="136524"/>
            <a:ext cx="5952392"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6">
            <a:extLst>
              <a:ext uri="{FF2B5EF4-FFF2-40B4-BE49-F238E27FC236}">
                <a16:creationId xmlns:a16="http://schemas.microsoft.com/office/drawing/2014/main" id="{FDD46BD5-D163-4B9A-8567-9F6332B29FF6}"/>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5119796"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1" name="Slide Number Placeholder 1">
            <a:extLst>
              <a:ext uri="{FF2B5EF4-FFF2-40B4-BE49-F238E27FC236}">
                <a16:creationId xmlns:a16="http://schemas.microsoft.com/office/drawing/2014/main" id="{F4A75734-27F1-42C7-B0DC-CAA1B27CDD89}"/>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3" name="Chart Placeholder 2">
            <a:extLst>
              <a:ext uri="{FF2B5EF4-FFF2-40B4-BE49-F238E27FC236}">
                <a16:creationId xmlns:a16="http://schemas.microsoft.com/office/drawing/2014/main" id="{A339CE81-2A43-44A7-8052-62CD9729BD2F}"/>
              </a:ext>
            </a:extLst>
          </p:cNvPr>
          <p:cNvSpPr>
            <a:spLocks noGrp="1"/>
          </p:cNvSpPr>
          <p:nvPr>
            <p:ph type="chart" sz="quarter" idx="27" hasCustomPrompt="1"/>
          </p:nvPr>
        </p:nvSpPr>
        <p:spPr>
          <a:xfrm>
            <a:off x="6759424" y="1269715"/>
            <a:ext cx="4625543" cy="4318566"/>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Tree>
    <p:extLst>
      <p:ext uri="{BB962C8B-B14F-4D97-AF65-F5344CB8AC3E}">
        <p14:creationId xmlns:p14="http://schemas.microsoft.com/office/powerpoint/2010/main" val="12939613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header slide ">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D48FCA1B-E9CE-439C-9C62-F1C9312687F6}"/>
              </a:ext>
            </a:extLst>
          </p:cNvPr>
          <p:cNvSpPr/>
          <p:nvPr userDrawn="1"/>
        </p:nvSpPr>
        <p:spPr>
          <a:xfrm flipV="1">
            <a:off x="143607" y="136523"/>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7" name="Text Placeholder 6">
            <a:extLst>
              <a:ext uri="{FF2B5EF4-FFF2-40B4-BE49-F238E27FC236}">
                <a16:creationId xmlns:a16="http://schemas.microsoft.com/office/drawing/2014/main" id="{7FA8F25B-B9FD-49E5-9249-40AB8F386BF4}"/>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0" name="Slide Number Placeholder 1">
            <a:extLst>
              <a:ext uri="{FF2B5EF4-FFF2-40B4-BE49-F238E27FC236}">
                <a16:creationId xmlns:a16="http://schemas.microsoft.com/office/drawing/2014/main" id="{1727C2E6-B914-49B5-ACC7-A41876D0710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3" name="Chart Placeholder 2">
            <a:extLst>
              <a:ext uri="{FF2B5EF4-FFF2-40B4-BE49-F238E27FC236}">
                <a16:creationId xmlns:a16="http://schemas.microsoft.com/office/drawing/2014/main" id="{88F6FB0B-1F27-4F59-BA16-253A3984A0ED}"/>
              </a:ext>
            </a:extLst>
          </p:cNvPr>
          <p:cNvSpPr>
            <a:spLocks noGrp="1"/>
          </p:cNvSpPr>
          <p:nvPr>
            <p:ph type="chart" sz="quarter" idx="27" hasCustomPrompt="1"/>
          </p:nvPr>
        </p:nvSpPr>
        <p:spPr>
          <a:xfrm>
            <a:off x="709297" y="1711071"/>
            <a:ext cx="5219611" cy="2611547"/>
          </a:xfrm>
          <a:prstGeom prst="rect">
            <a:avLst/>
          </a:prstGeom>
        </p:spPr>
        <p:txBody>
          <a:bodyPr/>
          <a:lstStyle>
            <a:lvl1pPr marL="0" indent="0">
              <a:buNone/>
              <a:defRPr sz="2000">
                <a:latin typeface="+mj-lt"/>
              </a:defRPr>
            </a:lvl1pPr>
          </a:lstStyle>
          <a:p>
            <a:r>
              <a:rPr lang="en-GB"/>
              <a:t>Chart here</a:t>
            </a:r>
          </a:p>
        </p:txBody>
      </p:sp>
      <p:sp>
        <p:nvSpPr>
          <p:cNvPr id="8" name="Chart Placeholder 2">
            <a:extLst>
              <a:ext uri="{FF2B5EF4-FFF2-40B4-BE49-F238E27FC236}">
                <a16:creationId xmlns:a16="http://schemas.microsoft.com/office/drawing/2014/main" id="{2DA314EA-03A1-4392-897C-471646462AFE}"/>
              </a:ext>
            </a:extLst>
          </p:cNvPr>
          <p:cNvSpPr>
            <a:spLocks noGrp="1"/>
          </p:cNvSpPr>
          <p:nvPr>
            <p:ph type="chart" sz="quarter" idx="28" hasCustomPrompt="1"/>
          </p:nvPr>
        </p:nvSpPr>
        <p:spPr>
          <a:xfrm>
            <a:off x="6268460" y="1711070"/>
            <a:ext cx="5235990" cy="2611547"/>
          </a:xfrm>
          <a:prstGeom prst="rect">
            <a:avLst/>
          </a:prstGeom>
        </p:spPr>
        <p:txBody>
          <a:bodyPr/>
          <a:lstStyle>
            <a:lvl1pPr marL="0" indent="0">
              <a:buNone/>
              <a:defRPr sz="2000">
                <a:latin typeface="+mj-lt"/>
              </a:defRPr>
            </a:lvl1pPr>
          </a:lstStyle>
          <a:p>
            <a:r>
              <a:rPr lang="en-GB"/>
              <a:t>Chart here</a:t>
            </a:r>
          </a:p>
        </p:txBody>
      </p:sp>
      <p:sp>
        <p:nvSpPr>
          <p:cNvPr id="5" name="Text Placeholder 4">
            <a:extLst>
              <a:ext uri="{FF2B5EF4-FFF2-40B4-BE49-F238E27FC236}">
                <a16:creationId xmlns:a16="http://schemas.microsoft.com/office/drawing/2014/main" id="{2C8538A5-5BFA-4807-989E-E3403A8AD834}"/>
              </a:ext>
            </a:extLst>
          </p:cNvPr>
          <p:cNvSpPr>
            <a:spLocks noGrp="1"/>
          </p:cNvSpPr>
          <p:nvPr>
            <p:ph type="body" sz="quarter" idx="29"/>
          </p:nvPr>
        </p:nvSpPr>
        <p:spPr>
          <a:xfrm>
            <a:off x="701675" y="4489424"/>
            <a:ext cx="5229225" cy="1941539"/>
          </a:xfrm>
          <a:prstGeom prst="rect">
            <a:avLst/>
          </a:prstGeom>
        </p:spPr>
        <p:txBody>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BF136FC7-F333-46A0-B69F-6C78644E767B}"/>
              </a:ext>
            </a:extLst>
          </p:cNvPr>
          <p:cNvSpPr>
            <a:spLocks noGrp="1"/>
          </p:cNvSpPr>
          <p:nvPr>
            <p:ph type="body" sz="quarter" idx="30"/>
          </p:nvPr>
        </p:nvSpPr>
        <p:spPr>
          <a:xfrm>
            <a:off x="6261100" y="4488873"/>
            <a:ext cx="5229225" cy="1941539"/>
          </a:xfrm>
          <a:prstGeom prst="rect">
            <a:avLst/>
          </a:prstGeom>
        </p:spPr>
        <p:txBody>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02E57D00-4CF6-41CD-9551-BE11BAB9DD37}"/>
              </a:ext>
            </a:extLst>
          </p:cNvPr>
          <p:cNvCxnSpPr>
            <a:cxnSpLocks/>
          </p:cNvCxnSpPr>
          <p:nvPr userDrawn="1"/>
        </p:nvCxnSpPr>
        <p:spPr>
          <a:xfrm>
            <a:off x="6096000" y="1754337"/>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472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and chart 2">
    <p:bg>
      <p:bgPr>
        <a:solidFill>
          <a:schemeClr val="bg1"/>
        </a:solidFill>
        <a:effectLst/>
      </p:bgPr>
    </p:bg>
    <p:spTree>
      <p:nvGrpSpPr>
        <p:cNvPr id="1" name=""/>
        <p:cNvGrpSpPr/>
        <p:nvPr/>
      </p:nvGrpSpPr>
      <p:grpSpPr>
        <a:xfrm>
          <a:off x="0" y="0"/>
          <a:ext cx="0" cy="0"/>
          <a:chOff x="0" y="0"/>
          <a:chExt cx="0" cy="0"/>
        </a:xfrm>
      </p:grpSpPr>
      <p:sp>
        <p:nvSpPr>
          <p:cNvPr id="13" name="Rectangle: Single Corner Rounded 12">
            <a:extLst>
              <a:ext uri="{FF2B5EF4-FFF2-40B4-BE49-F238E27FC236}">
                <a16:creationId xmlns:a16="http://schemas.microsoft.com/office/drawing/2014/main" id="{1BD560BD-90F2-460F-84B6-0929810FBB40}"/>
              </a:ext>
            </a:extLst>
          </p:cNvPr>
          <p:cNvSpPr/>
          <p:nvPr userDrawn="1"/>
        </p:nvSpPr>
        <p:spPr>
          <a:xfrm flipV="1">
            <a:off x="143607" y="136525"/>
            <a:ext cx="11904785"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8B8D69C-AB30-452E-867F-09C8096A4B2F}"/>
              </a:ext>
            </a:extLst>
          </p:cNvPr>
          <p:cNvSpPr/>
          <p:nvPr userDrawn="1"/>
        </p:nvSpPr>
        <p:spPr>
          <a:xfrm>
            <a:off x="143606" y="136525"/>
            <a:ext cx="11904785" cy="254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3" y="1881555"/>
            <a:ext cx="10991051" cy="637201"/>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a:p>
            <a:pPr lvl="0"/>
            <a:endParaRPr lang="en-GB"/>
          </a:p>
          <a:p>
            <a:pPr lvl="0"/>
            <a:endParaRPr lang="en-GB"/>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1091736" y="2861361"/>
            <a:ext cx="10008524" cy="3513397"/>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
        <p:nvSpPr>
          <p:cNvPr id="16" name="Text Placeholder 6">
            <a:extLst>
              <a:ext uri="{FF2B5EF4-FFF2-40B4-BE49-F238E27FC236}">
                <a16:creationId xmlns:a16="http://schemas.microsoft.com/office/drawing/2014/main" id="{8D948F44-9A76-415B-9774-711867751815}"/>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1" name="Slide Number Placeholder 1">
            <a:extLst>
              <a:ext uri="{FF2B5EF4-FFF2-40B4-BE49-F238E27FC236}">
                <a16:creationId xmlns:a16="http://schemas.microsoft.com/office/drawing/2014/main" id="{00A734CA-A865-495F-981B-46F3BA6F60D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8579648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18A2AC01-EE52-4E69-A8A1-26D0BEF54F69}"/>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2">
            <a:extLst>
              <a:ext uri="{FF2B5EF4-FFF2-40B4-BE49-F238E27FC236}">
                <a16:creationId xmlns:a16="http://schemas.microsoft.com/office/drawing/2014/main" id="{C8600701-9472-4988-BDC8-926F6A076F11}"/>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23" name="Text Placeholder 3">
            <a:extLst>
              <a:ext uri="{FF2B5EF4-FFF2-40B4-BE49-F238E27FC236}">
                <a16:creationId xmlns:a16="http://schemas.microsoft.com/office/drawing/2014/main" id="{F20696DC-F688-4963-8158-ABAD4C17E58B}"/>
              </a:ext>
            </a:extLst>
          </p:cNvPr>
          <p:cNvSpPr>
            <a:spLocks noGrp="1"/>
          </p:cNvSpPr>
          <p:nvPr>
            <p:ph type="body" sz="quarter" idx="13" hasCustomPrompt="1"/>
          </p:nvPr>
        </p:nvSpPr>
        <p:spPr>
          <a:xfrm>
            <a:off x="1034256" y="2932456"/>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4" name="Text Placeholder 3">
            <a:extLst>
              <a:ext uri="{FF2B5EF4-FFF2-40B4-BE49-F238E27FC236}">
                <a16:creationId xmlns:a16="http://schemas.microsoft.com/office/drawing/2014/main" id="{4D9E87D9-A3BB-44A7-9163-52E7E68B180E}"/>
              </a:ext>
            </a:extLst>
          </p:cNvPr>
          <p:cNvSpPr>
            <a:spLocks noGrp="1"/>
          </p:cNvSpPr>
          <p:nvPr>
            <p:ph type="body" sz="quarter" idx="14" hasCustomPrompt="1"/>
          </p:nvPr>
        </p:nvSpPr>
        <p:spPr>
          <a:xfrm>
            <a:off x="4503944" y="2932455"/>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5" name="Text Placeholder 3">
            <a:extLst>
              <a:ext uri="{FF2B5EF4-FFF2-40B4-BE49-F238E27FC236}">
                <a16:creationId xmlns:a16="http://schemas.microsoft.com/office/drawing/2014/main" id="{0E86B112-6393-4CA5-8FB6-F641D0BB8F0A}"/>
              </a:ext>
            </a:extLst>
          </p:cNvPr>
          <p:cNvSpPr>
            <a:spLocks noGrp="1"/>
          </p:cNvSpPr>
          <p:nvPr>
            <p:ph type="body" sz="quarter" idx="15" hasCustomPrompt="1"/>
          </p:nvPr>
        </p:nvSpPr>
        <p:spPr>
          <a:xfrm>
            <a:off x="7989993" y="2932455"/>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6" name="Text Placeholder 3">
            <a:extLst>
              <a:ext uri="{FF2B5EF4-FFF2-40B4-BE49-F238E27FC236}">
                <a16:creationId xmlns:a16="http://schemas.microsoft.com/office/drawing/2014/main" id="{1E408E97-3041-4E29-BB92-15D802704EC8}"/>
              </a:ext>
            </a:extLst>
          </p:cNvPr>
          <p:cNvSpPr>
            <a:spLocks noGrp="1"/>
          </p:cNvSpPr>
          <p:nvPr>
            <p:ph type="body" sz="quarter" idx="16" hasCustomPrompt="1"/>
          </p:nvPr>
        </p:nvSpPr>
        <p:spPr>
          <a:xfrm>
            <a:off x="2740248" y="4353409"/>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7" name="Text Placeholder 3">
            <a:extLst>
              <a:ext uri="{FF2B5EF4-FFF2-40B4-BE49-F238E27FC236}">
                <a16:creationId xmlns:a16="http://schemas.microsoft.com/office/drawing/2014/main" id="{E266E8EE-8951-4C6A-85FF-C80F555984C4}"/>
              </a:ext>
            </a:extLst>
          </p:cNvPr>
          <p:cNvSpPr>
            <a:spLocks noGrp="1"/>
          </p:cNvSpPr>
          <p:nvPr>
            <p:ph type="body" sz="quarter" idx="17" hasCustomPrompt="1"/>
          </p:nvPr>
        </p:nvSpPr>
        <p:spPr>
          <a:xfrm>
            <a:off x="6218816" y="4355723"/>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8" name="Text Placeholder 3">
            <a:extLst>
              <a:ext uri="{FF2B5EF4-FFF2-40B4-BE49-F238E27FC236}">
                <a16:creationId xmlns:a16="http://schemas.microsoft.com/office/drawing/2014/main" id="{D0AEAC5E-DE4C-493D-AF95-3AFFEC44ECF9}"/>
              </a:ext>
            </a:extLst>
          </p:cNvPr>
          <p:cNvSpPr>
            <a:spLocks noGrp="1"/>
          </p:cNvSpPr>
          <p:nvPr>
            <p:ph type="body" sz="quarter" idx="18" hasCustomPrompt="1"/>
          </p:nvPr>
        </p:nvSpPr>
        <p:spPr>
          <a:xfrm>
            <a:off x="9697384" y="4353409"/>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12" name="Text Placeholder 6">
            <a:extLst>
              <a:ext uri="{FF2B5EF4-FFF2-40B4-BE49-F238E27FC236}">
                <a16:creationId xmlns:a16="http://schemas.microsoft.com/office/drawing/2014/main" id="{54D5EE02-A945-4424-BDCD-31A65B632CB7}"/>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5" name="Slide Number Placeholder 1">
            <a:extLst>
              <a:ext uri="{FF2B5EF4-FFF2-40B4-BE49-F238E27FC236}">
                <a16:creationId xmlns:a16="http://schemas.microsoft.com/office/drawing/2014/main" id="{379AFAF5-E491-4B1E-A2E6-88B0CDDA16D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327753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tats white">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DFE6DE59-A394-445F-9CDB-80D8A1A6C24F}"/>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5">
            <a:extLst>
              <a:ext uri="{FF2B5EF4-FFF2-40B4-BE49-F238E27FC236}">
                <a16:creationId xmlns:a16="http://schemas.microsoft.com/office/drawing/2014/main" id="{B1CC4F88-8381-432B-9697-A4C3ECBD1C3D}"/>
              </a:ext>
            </a:extLst>
          </p:cNvPr>
          <p:cNvSpPr>
            <a:spLocks noGrp="1"/>
          </p:cNvSpPr>
          <p:nvPr>
            <p:ph type="body" sz="quarter" idx="13" hasCustomPrompt="1"/>
          </p:nvPr>
        </p:nvSpPr>
        <p:spPr>
          <a:xfrm>
            <a:off x="1151928" y="5056709"/>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9" name="Text Placeholder 15">
            <a:extLst>
              <a:ext uri="{FF2B5EF4-FFF2-40B4-BE49-F238E27FC236}">
                <a16:creationId xmlns:a16="http://schemas.microsoft.com/office/drawing/2014/main" id="{B25CBFB6-4A02-4C41-98C6-468928891FC6}"/>
              </a:ext>
            </a:extLst>
          </p:cNvPr>
          <p:cNvSpPr>
            <a:spLocks noGrp="1"/>
          </p:cNvSpPr>
          <p:nvPr>
            <p:ph type="body" sz="quarter" idx="14" hasCustomPrompt="1"/>
          </p:nvPr>
        </p:nvSpPr>
        <p:spPr>
          <a:xfrm>
            <a:off x="4936608" y="5056708"/>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10" name="Text Placeholder 15">
            <a:extLst>
              <a:ext uri="{FF2B5EF4-FFF2-40B4-BE49-F238E27FC236}">
                <a16:creationId xmlns:a16="http://schemas.microsoft.com/office/drawing/2014/main" id="{7B103E14-32FF-4E2C-A53F-430633DBA847}"/>
              </a:ext>
            </a:extLst>
          </p:cNvPr>
          <p:cNvSpPr>
            <a:spLocks noGrp="1"/>
          </p:cNvSpPr>
          <p:nvPr>
            <p:ph type="body" sz="quarter" idx="15" hasCustomPrompt="1"/>
          </p:nvPr>
        </p:nvSpPr>
        <p:spPr>
          <a:xfrm>
            <a:off x="8721288" y="5056708"/>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11" name="Text Placeholder 3">
            <a:extLst>
              <a:ext uri="{FF2B5EF4-FFF2-40B4-BE49-F238E27FC236}">
                <a16:creationId xmlns:a16="http://schemas.microsoft.com/office/drawing/2014/main" id="{19E10FBC-C0A7-49D7-AD12-56DEAED255D7}"/>
              </a:ext>
            </a:extLst>
          </p:cNvPr>
          <p:cNvSpPr txBox="1">
            <a:spLocks/>
          </p:cNvSpPr>
          <p:nvPr userDrawn="1"/>
        </p:nvSpPr>
        <p:spPr>
          <a:xfrm>
            <a:off x="871457" y="1989137"/>
            <a:ext cx="2879725" cy="2879725"/>
          </a:xfrm>
          <a:prstGeom prst="ellipse">
            <a:avLst/>
          </a:prstGeom>
          <a:solidFill>
            <a:srgbClr val="009FDF"/>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l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FEFFFF"/>
              </a:solidFill>
              <a:effectLst/>
              <a:uLnTx/>
              <a:uFillTx/>
              <a:latin typeface="Arial Nova Light" panose="020B0304020202020204" pitchFamily="34" charset="0"/>
              <a:ea typeface="+mn-ea"/>
              <a:cs typeface="+mn-cs"/>
            </a:endParaRPr>
          </a:p>
        </p:txBody>
      </p:sp>
      <p:sp>
        <p:nvSpPr>
          <p:cNvPr id="12" name="Text Placeholder 4">
            <a:extLst>
              <a:ext uri="{FF2B5EF4-FFF2-40B4-BE49-F238E27FC236}">
                <a16:creationId xmlns:a16="http://schemas.microsoft.com/office/drawing/2014/main" id="{0EA6B9C1-3EA1-4298-9DC7-C6E4B5D766CF}"/>
              </a:ext>
            </a:extLst>
          </p:cNvPr>
          <p:cNvSpPr txBox="1">
            <a:spLocks/>
          </p:cNvSpPr>
          <p:nvPr userDrawn="1"/>
        </p:nvSpPr>
        <p:spPr>
          <a:xfrm>
            <a:off x="4656138" y="1989137"/>
            <a:ext cx="2879725" cy="2879725"/>
          </a:xfrm>
          <a:prstGeom prst="ellipse">
            <a:avLst/>
          </a:prstGeom>
          <a:solidFill>
            <a:srgbClr val="64C5F8"/>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333F48"/>
              </a:solidFill>
              <a:effectLst/>
              <a:uLnTx/>
              <a:uFillTx/>
              <a:latin typeface="Arial Nova Light" panose="020B0304020202020204" pitchFamily="34" charset="0"/>
              <a:ea typeface="+mn-ea"/>
              <a:cs typeface="+mn-cs"/>
            </a:endParaRPr>
          </a:p>
        </p:txBody>
      </p:sp>
      <p:sp>
        <p:nvSpPr>
          <p:cNvPr id="13" name="Text Placeholder 5">
            <a:extLst>
              <a:ext uri="{FF2B5EF4-FFF2-40B4-BE49-F238E27FC236}">
                <a16:creationId xmlns:a16="http://schemas.microsoft.com/office/drawing/2014/main" id="{634435CB-D068-4336-8272-D15EC7A57871}"/>
              </a:ext>
            </a:extLst>
          </p:cNvPr>
          <p:cNvSpPr txBox="1">
            <a:spLocks/>
          </p:cNvSpPr>
          <p:nvPr userDrawn="1"/>
        </p:nvSpPr>
        <p:spPr>
          <a:xfrm>
            <a:off x="8440818" y="1989137"/>
            <a:ext cx="2879725" cy="2879725"/>
          </a:xfrm>
          <a:prstGeom prst="ellipse">
            <a:avLst/>
          </a:prstGeom>
          <a:solidFill>
            <a:schemeClr val="accent2"/>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333F48"/>
              </a:solidFill>
              <a:effectLst/>
              <a:uLnTx/>
              <a:uFillTx/>
              <a:latin typeface="Arial Nova Light" panose="020B0304020202020204" pitchFamily="34" charset="0"/>
              <a:ea typeface="+mn-ea"/>
              <a:cs typeface="+mn-cs"/>
            </a:endParaRPr>
          </a:p>
        </p:txBody>
      </p:sp>
      <p:sp>
        <p:nvSpPr>
          <p:cNvPr id="17" name="Text Placeholder 6">
            <a:extLst>
              <a:ext uri="{FF2B5EF4-FFF2-40B4-BE49-F238E27FC236}">
                <a16:creationId xmlns:a16="http://schemas.microsoft.com/office/drawing/2014/main" id="{7F723C90-0201-4A5A-B24A-DEAE183C3D13}"/>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8" name="Text Placeholder 12">
            <a:extLst>
              <a:ext uri="{FF2B5EF4-FFF2-40B4-BE49-F238E27FC236}">
                <a16:creationId xmlns:a16="http://schemas.microsoft.com/office/drawing/2014/main" id="{0E8591DE-426B-4556-96B4-4277547337E6}"/>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9" name="Text Placeholder 2">
            <a:extLst>
              <a:ext uri="{FF2B5EF4-FFF2-40B4-BE49-F238E27FC236}">
                <a16:creationId xmlns:a16="http://schemas.microsoft.com/office/drawing/2014/main" id="{BC30EDC5-60C9-4942-AC5F-4BD99066DD3B}"/>
              </a:ext>
            </a:extLst>
          </p:cNvPr>
          <p:cNvSpPr>
            <a:spLocks noGrp="1"/>
          </p:cNvSpPr>
          <p:nvPr>
            <p:ph type="body" sz="quarter" idx="16" hasCustomPrompt="1"/>
          </p:nvPr>
        </p:nvSpPr>
        <p:spPr>
          <a:xfrm>
            <a:off x="1248508"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a:t>Click to add text here</a:t>
            </a:r>
          </a:p>
        </p:txBody>
      </p:sp>
      <p:sp>
        <p:nvSpPr>
          <p:cNvPr id="20" name="Text Placeholder 2">
            <a:extLst>
              <a:ext uri="{FF2B5EF4-FFF2-40B4-BE49-F238E27FC236}">
                <a16:creationId xmlns:a16="http://schemas.microsoft.com/office/drawing/2014/main" id="{48AD77A6-57AE-462A-8678-62FDD52CD68F}"/>
              </a:ext>
            </a:extLst>
          </p:cNvPr>
          <p:cNvSpPr>
            <a:spLocks noGrp="1"/>
          </p:cNvSpPr>
          <p:nvPr>
            <p:ph type="body" sz="quarter" idx="17" hasCustomPrompt="1"/>
          </p:nvPr>
        </p:nvSpPr>
        <p:spPr>
          <a:xfrm>
            <a:off x="5036341"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a:t>You can use these circles to hold facts and figures</a:t>
            </a:r>
          </a:p>
        </p:txBody>
      </p:sp>
      <p:sp>
        <p:nvSpPr>
          <p:cNvPr id="21" name="Text Placeholder 2">
            <a:extLst>
              <a:ext uri="{FF2B5EF4-FFF2-40B4-BE49-F238E27FC236}">
                <a16:creationId xmlns:a16="http://schemas.microsoft.com/office/drawing/2014/main" id="{E8FF1C63-F91B-48B2-80DB-A527C1B2991F}"/>
              </a:ext>
            </a:extLst>
          </p:cNvPr>
          <p:cNvSpPr>
            <a:spLocks noGrp="1"/>
          </p:cNvSpPr>
          <p:nvPr>
            <p:ph type="body" sz="quarter" idx="18" hasCustomPrompt="1"/>
          </p:nvPr>
        </p:nvSpPr>
        <p:spPr>
          <a:xfrm>
            <a:off x="8824179"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a:t>Or to pull out key quotes</a:t>
            </a:r>
          </a:p>
        </p:txBody>
      </p:sp>
      <p:sp>
        <p:nvSpPr>
          <p:cNvPr id="22" name="Slide Number Placeholder 1">
            <a:extLst>
              <a:ext uri="{FF2B5EF4-FFF2-40B4-BE49-F238E27FC236}">
                <a16:creationId xmlns:a16="http://schemas.microsoft.com/office/drawing/2014/main" id="{4379C126-F4F7-4520-8562-667A9FEF960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995228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ts white">
    <p:spTree>
      <p:nvGrpSpPr>
        <p:cNvPr id="1" name=""/>
        <p:cNvGrpSpPr/>
        <p:nvPr/>
      </p:nvGrpSpPr>
      <p:grpSpPr>
        <a:xfrm>
          <a:off x="0" y="0"/>
          <a:ext cx="0" cy="0"/>
          <a:chOff x="0" y="0"/>
          <a:chExt cx="0" cy="0"/>
        </a:xfrm>
      </p:grpSpPr>
      <p:sp>
        <p:nvSpPr>
          <p:cNvPr id="17" name="Rectangle: Single Corner Rounded 16">
            <a:extLst>
              <a:ext uri="{FF2B5EF4-FFF2-40B4-BE49-F238E27FC236}">
                <a16:creationId xmlns:a16="http://schemas.microsoft.com/office/drawing/2014/main" id="{A2750F08-084A-401A-B76B-D41FE917845E}"/>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2">
            <a:extLst>
              <a:ext uri="{FF2B5EF4-FFF2-40B4-BE49-F238E27FC236}">
                <a16:creationId xmlns:a16="http://schemas.microsoft.com/office/drawing/2014/main" id="{0E8591DE-426B-4556-96B4-4277547337E6}"/>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4" name="Oval 13">
            <a:extLst>
              <a:ext uri="{FF2B5EF4-FFF2-40B4-BE49-F238E27FC236}">
                <a16:creationId xmlns:a16="http://schemas.microsoft.com/office/drawing/2014/main" id="{51671BC5-7F5A-43B1-A47B-8B1765D652CB}"/>
              </a:ext>
            </a:extLst>
          </p:cNvPr>
          <p:cNvSpPr/>
          <p:nvPr userDrawn="1"/>
        </p:nvSpPr>
        <p:spPr>
          <a:xfrm>
            <a:off x="685274" y="2427180"/>
            <a:ext cx="2441989" cy="2441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22BBDCE-9B46-471C-B49E-0672DD6B238C}"/>
              </a:ext>
            </a:extLst>
          </p:cNvPr>
          <p:cNvSpPr/>
          <p:nvPr userDrawn="1"/>
        </p:nvSpPr>
        <p:spPr>
          <a:xfrm>
            <a:off x="2787071" y="2437377"/>
            <a:ext cx="2441989" cy="24419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5C4BF3B-1870-4C1E-97BD-F184157164A1}"/>
              </a:ext>
            </a:extLst>
          </p:cNvPr>
          <p:cNvSpPr/>
          <p:nvPr userDrawn="1"/>
        </p:nvSpPr>
        <p:spPr>
          <a:xfrm>
            <a:off x="4888868" y="2427179"/>
            <a:ext cx="2441989" cy="2441989"/>
          </a:xfrm>
          <a:prstGeom prst="ellipse">
            <a:avLst/>
          </a:prstGeom>
          <a:solidFill>
            <a:srgbClr val="FFA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AC6C1EF-0D92-4C92-8E83-EE945EC1DF4E}"/>
              </a:ext>
            </a:extLst>
          </p:cNvPr>
          <p:cNvSpPr/>
          <p:nvPr userDrawn="1"/>
        </p:nvSpPr>
        <p:spPr>
          <a:xfrm>
            <a:off x="6990665" y="2437377"/>
            <a:ext cx="2441989" cy="2441989"/>
          </a:xfrm>
          <a:prstGeom prst="ellipse">
            <a:avLst/>
          </a:prstGeom>
          <a:solidFill>
            <a:srgbClr val="64C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7E14DB3-F362-45CB-8A44-E1BC2D687277}"/>
              </a:ext>
            </a:extLst>
          </p:cNvPr>
          <p:cNvSpPr/>
          <p:nvPr userDrawn="1"/>
        </p:nvSpPr>
        <p:spPr>
          <a:xfrm>
            <a:off x="9092462" y="2427178"/>
            <a:ext cx="2441989" cy="2441989"/>
          </a:xfrm>
          <a:prstGeom prst="ellipse">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5">
            <a:extLst>
              <a:ext uri="{FF2B5EF4-FFF2-40B4-BE49-F238E27FC236}">
                <a16:creationId xmlns:a16="http://schemas.microsoft.com/office/drawing/2014/main" id="{B1CC4F88-8381-432B-9697-A4C3ECBD1C3D}"/>
              </a:ext>
            </a:extLst>
          </p:cNvPr>
          <p:cNvSpPr>
            <a:spLocks noGrp="1"/>
          </p:cNvSpPr>
          <p:nvPr>
            <p:ph type="body" sz="quarter" idx="13" hasCustomPrompt="1"/>
          </p:nvPr>
        </p:nvSpPr>
        <p:spPr>
          <a:xfrm>
            <a:off x="967140"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4" name="Text Placeholder 15">
            <a:extLst>
              <a:ext uri="{FF2B5EF4-FFF2-40B4-BE49-F238E27FC236}">
                <a16:creationId xmlns:a16="http://schemas.microsoft.com/office/drawing/2014/main" id="{8B9A8F87-F850-4856-8096-FBDC3167C7A1}"/>
              </a:ext>
            </a:extLst>
          </p:cNvPr>
          <p:cNvSpPr>
            <a:spLocks noGrp="1"/>
          </p:cNvSpPr>
          <p:nvPr>
            <p:ph type="body" sz="quarter" idx="20" hasCustomPrompt="1"/>
          </p:nvPr>
        </p:nvSpPr>
        <p:spPr>
          <a:xfrm>
            <a:off x="3082800"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5" name="Text Placeholder 15">
            <a:extLst>
              <a:ext uri="{FF2B5EF4-FFF2-40B4-BE49-F238E27FC236}">
                <a16:creationId xmlns:a16="http://schemas.microsoft.com/office/drawing/2014/main" id="{FB374EA8-98BE-4AB8-9207-4F2F4CF9FE43}"/>
              </a:ext>
            </a:extLst>
          </p:cNvPr>
          <p:cNvSpPr>
            <a:spLocks noGrp="1"/>
          </p:cNvSpPr>
          <p:nvPr>
            <p:ph type="body" sz="quarter" idx="21" hasCustomPrompt="1"/>
          </p:nvPr>
        </p:nvSpPr>
        <p:spPr>
          <a:xfrm>
            <a:off x="5170735" y="2865381"/>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6" name="Text Placeholder 15">
            <a:extLst>
              <a:ext uri="{FF2B5EF4-FFF2-40B4-BE49-F238E27FC236}">
                <a16:creationId xmlns:a16="http://schemas.microsoft.com/office/drawing/2014/main" id="{9F5D0116-A907-4793-A4F7-3DDCD94641F5}"/>
              </a:ext>
            </a:extLst>
          </p:cNvPr>
          <p:cNvSpPr>
            <a:spLocks noGrp="1"/>
          </p:cNvSpPr>
          <p:nvPr>
            <p:ph type="body" sz="quarter" idx="22" hasCustomPrompt="1"/>
          </p:nvPr>
        </p:nvSpPr>
        <p:spPr>
          <a:xfrm>
            <a:off x="7300256"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7" name="Text Placeholder 15">
            <a:extLst>
              <a:ext uri="{FF2B5EF4-FFF2-40B4-BE49-F238E27FC236}">
                <a16:creationId xmlns:a16="http://schemas.microsoft.com/office/drawing/2014/main" id="{9290A245-CBAC-4BEC-B015-48F782479AC6}"/>
              </a:ext>
            </a:extLst>
          </p:cNvPr>
          <p:cNvSpPr>
            <a:spLocks noGrp="1"/>
          </p:cNvSpPr>
          <p:nvPr>
            <p:ph type="body" sz="quarter" idx="23" hasCustomPrompt="1"/>
          </p:nvPr>
        </p:nvSpPr>
        <p:spPr>
          <a:xfrm>
            <a:off x="9417353" y="2865381"/>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19" name="Text Placeholder 6">
            <a:extLst>
              <a:ext uri="{FF2B5EF4-FFF2-40B4-BE49-F238E27FC236}">
                <a16:creationId xmlns:a16="http://schemas.microsoft.com/office/drawing/2014/main" id="{CD39A67B-B555-47F9-8D85-7894A95B140A}"/>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20" name="Slide Number Placeholder 1">
            <a:extLst>
              <a:ext uri="{FF2B5EF4-FFF2-40B4-BE49-F238E27FC236}">
                <a16:creationId xmlns:a16="http://schemas.microsoft.com/office/drawing/2014/main" id="{778AC8A9-6BCD-4520-B797-8FB39602F46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149755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BA1DD568-0CED-49A3-90CE-C8DAE92C14AD}"/>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2">
            <a:extLst>
              <a:ext uri="{FF2B5EF4-FFF2-40B4-BE49-F238E27FC236}">
                <a16:creationId xmlns:a16="http://schemas.microsoft.com/office/drawing/2014/main" id="{9F0C5352-04E3-4407-8AAB-4AB997278665}"/>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6" name="Table Placeholder 5">
            <a:extLst>
              <a:ext uri="{FF2B5EF4-FFF2-40B4-BE49-F238E27FC236}">
                <a16:creationId xmlns:a16="http://schemas.microsoft.com/office/drawing/2014/main" id="{7C16613C-AF96-4031-B7D8-D193549D5495}"/>
              </a:ext>
            </a:extLst>
          </p:cNvPr>
          <p:cNvSpPr>
            <a:spLocks noGrp="1"/>
          </p:cNvSpPr>
          <p:nvPr>
            <p:ph type="tbl" sz="quarter" idx="13" hasCustomPrompt="1"/>
          </p:nvPr>
        </p:nvSpPr>
        <p:spPr>
          <a:xfrm>
            <a:off x="2201848" y="1772616"/>
            <a:ext cx="7788303" cy="4538663"/>
          </a:xfrm>
          <a:prstGeom prst="rect">
            <a:avLst/>
          </a:prstGeom>
        </p:spPr>
        <p:txBody>
          <a:bodyPr/>
          <a:lstStyle>
            <a:lvl1pPr marL="0" indent="0">
              <a:buNone/>
              <a:defRPr sz="2000">
                <a:latin typeface="Abadi Extra Light" panose="020B0204020104020204" pitchFamily="34" charset="0"/>
              </a:defRPr>
            </a:lvl1pPr>
          </a:lstStyle>
          <a:p>
            <a:r>
              <a:rPr lang="en-GB"/>
              <a:t>Click to add a table</a:t>
            </a:r>
          </a:p>
        </p:txBody>
      </p:sp>
      <p:sp>
        <p:nvSpPr>
          <p:cNvPr id="9" name="Text Placeholder 6">
            <a:extLst>
              <a:ext uri="{FF2B5EF4-FFF2-40B4-BE49-F238E27FC236}">
                <a16:creationId xmlns:a16="http://schemas.microsoft.com/office/drawing/2014/main" id="{D2235E50-F301-467D-9B5C-E849F4DEC1F3}"/>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7" name="Slide Number Placeholder 1">
            <a:extLst>
              <a:ext uri="{FF2B5EF4-FFF2-40B4-BE49-F238E27FC236}">
                <a16:creationId xmlns:a16="http://schemas.microsoft.com/office/drawing/2014/main" id="{0CEFEB48-80A4-41A2-9DF0-D83E546DAFE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674964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CA6ED-785D-41A7-826D-8C4F1F3F65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7" name="Text Placeholder 2">
            <a:extLst>
              <a:ext uri="{FF2B5EF4-FFF2-40B4-BE49-F238E27FC236}">
                <a16:creationId xmlns:a16="http://schemas.microsoft.com/office/drawing/2014/main" id="{E979DE1D-48BD-48FE-9BE2-FE17D80DCB80}"/>
              </a:ext>
            </a:extLst>
          </p:cNvPr>
          <p:cNvSpPr>
            <a:spLocks noGrp="1"/>
          </p:cNvSpPr>
          <p:nvPr>
            <p:ph type="body" sz="quarter" idx="10" hasCustomPrompt="1"/>
          </p:nvPr>
        </p:nvSpPr>
        <p:spPr>
          <a:xfrm>
            <a:off x="2761841" y="4180980"/>
            <a:ext cx="6654721" cy="744144"/>
          </a:xfrm>
          <a:prstGeom prst="rect">
            <a:avLst/>
          </a:prstGeom>
        </p:spPr>
        <p:txBody>
          <a:bodyPr/>
          <a:lstStyle>
            <a:lvl1pPr marL="0" indent="0" algn="ctr">
              <a:buNone/>
              <a:defRPr sz="4800">
                <a:solidFill>
                  <a:schemeClr val="bg1"/>
                </a:solidFill>
                <a:latin typeface="Abadi Extra Light" panose="020B0204020104020204" pitchFamily="34" charset="0"/>
              </a:defRPr>
            </a:lvl1pPr>
          </a:lstStyle>
          <a:p>
            <a:pPr lvl="0"/>
            <a:r>
              <a:rPr lang="en-GB"/>
              <a:t>Add closer, </a:t>
            </a:r>
            <a:r>
              <a:rPr lang="en-GB" err="1"/>
              <a:t>eg</a:t>
            </a:r>
            <a:r>
              <a:rPr lang="en-GB"/>
              <a:t> ‘Thank you’</a:t>
            </a:r>
          </a:p>
        </p:txBody>
      </p:sp>
      <p:pic>
        <p:nvPicPr>
          <p:cNvPr id="8" name="Picture 7">
            <a:extLst>
              <a:ext uri="{FF2B5EF4-FFF2-40B4-BE49-F238E27FC236}">
                <a16:creationId xmlns:a16="http://schemas.microsoft.com/office/drawing/2014/main" id="{E5C16876-A126-4691-831B-643B7C3CB8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2058553"/>
            <a:ext cx="1784149" cy="1784149"/>
          </a:xfrm>
          <a:prstGeom prst="rect">
            <a:avLst/>
          </a:prstGeom>
        </p:spPr>
      </p:pic>
    </p:spTree>
    <p:extLst>
      <p:ext uri="{BB962C8B-B14F-4D97-AF65-F5344CB8AC3E}">
        <p14:creationId xmlns:p14="http://schemas.microsoft.com/office/powerpoint/2010/main" val="3895583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3">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2FC61-0B13-4266-B95D-067D1A12B3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3924" y="1810902"/>
            <a:ext cx="1784150" cy="1784150"/>
          </a:xfrm>
          <a:prstGeom prst="rect">
            <a:avLst/>
          </a:prstGeom>
        </p:spPr>
      </p:pic>
      <p:sp>
        <p:nvSpPr>
          <p:cNvPr id="5" name="Text Placeholder 14">
            <a:extLst>
              <a:ext uri="{FF2B5EF4-FFF2-40B4-BE49-F238E27FC236}">
                <a16:creationId xmlns:a16="http://schemas.microsoft.com/office/drawing/2014/main" id="{059AFEFD-014D-47B1-BA11-D76A29FB18BC}"/>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chemeClr val="accent1"/>
                </a:solidFill>
                <a:latin typeface="Abadi Extra Light" panose="020B0204020104020204" pitchFamily="34" charset="0"/>
              </a:defRPr>
            </a:lvl1pPr>
          </a:lstStyle>
          <a:p>
            <a:pPr lvl="0"/>
            <a:r>
              <a:rPr lang="en-GB"/>
              <a:t>Header in Abadi Extra Light font (40pt)</a:t>
            </a:r>
          </a:p>
        </p:txBody>
      </p:sp>
      <p:sp>
        <p:nvSpPr>
          <p:cNvPr id="9" name="Text Placeholder 16">
            <a:extLst>
              <a:ext uri="{FF2B5EF4-FFF2-40B4-BE49-F238E27FC236}">
                <a16:creationId xmlns:a16="http://schemas.microsoft.com/office/drawing/2014/main" id="{32F0EB25-9D1F-49CD-A437-72635C63034C}"/>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000000"/>
                </a:solidFill>
                <a:latin typeface="Abadi Extra Light" panose="020B0204020104020204" pitchFamily="34" charset="0"/>
              </a:defRPr>
            </a:lvl1pPr>
          </a:lstStyle>
          <a:p>
            <a:pPr lvl="0"/>
            <a:r>
              <a:rPr lang="en-GB" err="1"/>
              <a:t>Subheaders</a:t>
            </a:r>
            <a:r>
              <a:rPr lang="en-GB"/>
              <a:t> in Abadi Extra Light font (20pt) </a:t>
            </a:r>
          </a:p>
        </p:txBody>
      </p:sp>
      <p:sp>
        <p:nvSpPr>
          <p:cNvPr id="8" name="Slide Number Placeholder 1">
            <a:extLst>
              <a:ext uri="{FF2B5EF4-FFF2-40B4-BE49-F238E27FC236}">
                <a16:creationId xmlns:a16="http://schemas.microsoft.com/office/drawing/2014/main" id="{DFA02189-FA14-4B99-A66C-DB828FD7DF1D}"/>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59825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609DE4-6E5D-4131-8C5C-B786139B91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7" name="Picture 6">
            <a:extLst>
              <a:ext uri="{FF2B5EF4-FFF2-40B4-BE49-F238E27FC236}">
                <a16:creationId xmlns:a16="http://schemas.microsoft.com/office/drawing/2014/main" id="{12F299B4-231E-4097-9700-BF232FEB26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1817253"/>
            <a:ext cx="1784149" cy="1784149"/>
          </a:xfrm>
          <a:prstGeom prst="rect">
            <a:avLst/>
          </a:prstGeom>
        </p:spPr>
      </p:pic>
      <p:sp>
        <p:nvSpPr>
          <p:cNvPr id="8" name="Text Placeholder 14">
            <a:extLst>
              <a:ext uri="{FF2B5EF4-FFF2-40B4-BE49-F238E27FC236}">
                <a16:creationId xmlns:a16="http://schemas.microsoft.com/office/drawing/2014/main" id="{A1182010-D7F3-48F3-8099-61ADD8A18D97}"/>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chemeClr val="bg1"/>
                </a:solidFill>
                <a:latin typeface="Abadi Extra Light" panose="020B0204020104020204" pitchFamily="34" charset="0"/>
              </a:defRPr>
            </a:lvl1pPr>
          </a:lstStyle>
          <a:p>
            <a:pPr lvl="0"/>
            <a:r>
              <a:rPr lang="en-GB"/>
              <a:t>Header in Abadi Extra Light font (40pt)</a:t>
            </a:r>
          </a:p>
        </p:txBody>
      </p:sp>
      <p:sp>
        <p:nvSpPr>
          <p:cNvPr id="9" name="Text Placeholder 16">
            <a:extLst>
              <a:ext uri="{FF2B5EF4-FFF2-40B4-BE49-F238E27FC236}">
                <a16:creationId xmlns:a16="http://schemas.microsoft.com/office/drawing/2014/main" id="{EC9284C9-7E38-448C-92C1-F65C3CF58991}"/>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000000"/>
                </a:solidFill>
                <a:latin typeface="Abadi Extra Light" panose="020B0204020104020204" pitchFamily="34" charset="0"/>
              </a:defRPr>
            </a:lvl1pPr>
          </a:lstStyle>
          <a:p>
            <a:pPr lvl="0"/>
            <a:r>
              <a:rPr lang="en-GB" err="1"/>
              <a:t>Subheaders</a:t>
            </a:r>
            <a:r>
              <a:rPr lang="en-GB"/>
              <a:t> in Abadi Extra Light font (20pt)</a:t>
            </a:r>
          </a:p>
        </p:txBody>
      </p:sp>
      <p:sp>
        <p:nvSpPr>
          <p:cNvPr id="11" name="Slide Number Placeholder 1">
            <a:extLst>
              <a:ext uri="{FF2B5EF4-FFF2-40B4-BE49-F238E27FC236}">
                <a16:creationId xmlns:a16="http://schemas.microsoft.com/office/drawing/2014/main" id="{B5224340-20EC-4867-B366-9415A94A3D61}"/>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07017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whi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3A3C20-B99C-4266-B999-1456E176D28E}"/>
              </a:ext>
            </a:extLst>
          </p:cNvPr>
          <p:cNvSpPr>
            <a:spLocks noGrp="1"/>
          </p:cNvSpPr>
          <p:nvPr>
            <p:ph type="pic" sz="quarter" idx="27"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a:t>Add a picture here</a:t>
            </a:r>
          </a:p>
        </p:txBody>
      </p:sp>
      <p:sp>
        <p:nvSpPr>
          <p:cNvPr id="12" name="Rectangle 11">
            <a:extLst>
              <a:ext uri="{FF2B5EF4-FFF2-40B4-BE49-F238E27FC236}">
                <a16:creationId xmlns:a16="http://schemas.microsoft.com/office/drawing/2014/main" id="{2D76CB31-7A21-4488-AD7D-5EE1AD5532AD}"/>
              </a:ext>
            </a:extLst>
          </p:cNvPr>
          <p:cNvSpPr/>
          <p:nvPr userDrawn="1"/>
        </p:nvSpPr>
        <p:spPr>
          <a:xfrm flipV="1">
            <a:off x="143607" y="136524"/>
            <a:ext cx="5951539"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25">
            <a:extLst>
              <a:ext uri="{FF2B5EF4-FFF2-40B4-BE49-F238E27FC236}">
                <a16:creationId xmlns:a16="http://schemas.microsoft.com/office/drawing/2014/main" id="{A7B6790D-45AD-4465-A601-0D46092B1FDA}"/>
              </a:ext>
            </a:extLst>
          </p:cNvPr>
          <p:cNvSpPr>
            <a:spLocks noGrp="1"/>
          </p:cNvSpPr>
          <p:nvPr>
            <p:ph type="body" sz="quarter" idx="25" hasCustomPrompt="1"/>
          </p:nvPr>
        </p:nvSpPr>
        <p:spPr>
          <a:xfrm>
            <a:off x="9937085" y="212721"/>
            <a:ext cx="2037969" cy="616818"/>
          </a:xfrm>
          <a:prstGeom prst="rect">
            <a:avLst/>
          </a:prstGeom>
        </p:spPr>
        <p:txBody>
          <a:bodyPr/>
          <a:lstStyle>
            <a:lvl1pPr marL="0" indent="0" algn="r">
              <a:buNone/>
              <a:defRPr sz="1400">
                <a:solidFill>
                  <a:srgbClr val="000000"/>
                </a:solidFill>
                <a:latin typeface="Arial Nova Light" panose="020B0304020202020204" pitchFamily="34" charset="0"/>
              </a:defRPr>
            </a:lvl1pPr>
          </a:lstStyle>
          <a:p>
            <a:pPr lvl="0"/>
            <a:r>
              <a:rPr lang="en-GB"/>
              <a:t>Option for photo caption</a:t>
            </a:r>
          </a:p>
        </p:txBody>
      </p:sp>
      <p:sp>
        <p:nvSpPr>
          <p:cNvPr id="18" name="Text Placeholder 37">
            <a:extLst>
              <a:ext uri="{FF2B5EF4-FFF2-40B4-BE49-F238E27FC236}">
                <a16:creationId xmlns:a16="http://schemas.microsoft.com/office/drawing/2014/main" id="{91C562BD-9F2F-4CD3-B23B-A33FD7A9CD8A}"/>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a:t>Click to add a subheading here (20pt)</a:t>
            </a:r>
          </a:p>
        </p:txBody>
      </p:sp>
      <p:sp>
        <p:nvSpPr>
          <p:cNvPr id="22" name="Text Placeholder 33">
            <a:extLst>
              <a:ext uri="{FF2B5EF4-FFF2-40B4-BE49-F238E27FC236}">
                <a16:creationId xmlns:a16="http://schemas.microsoft.com/office/drawing/2014/main" id="{952847DE-377C-4321-8E5D-8E79F6841DDC}"/>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a:t>Agenda heading (36pt)</a:t>
            </a:r>
          </a:p>
        </p:txBody>
      </p:sp>
      <p:sp>
        <p:nvSpPr>
          <p:cNvPr id="13" name="Text Placeholder 11">
            <a:extLst>
              <a:ext uri="{FF2B5EF4-FFF2-40B4-BE49-F238E27FC236}">
                <a16:creationId xmlns:a16="http://schemas.microsoft.com/office/drawing/2014/main" id="{4325B831-5EB1-4CD3-8A6D-E0324B7BFE89}"/>
              </a:ext>
            </a:extLst>
          </p:cNvPr>
          <p:cNvSpPr>
            <a:spLocks noGrp="1"/>
          </p:cNvSpPr>
          <p:nvPr>
            <p:ph type="body" sz="quarter" idx="13" hasCustomPrompt="1"/>
          </p:nvPr>
        </p:nvSpPr>
        <p:spPr>
          <a:xfrm>
            <a:off x="601735" y="1881555"/>
            <a:ext cx="4884665" cy="4548858"/>
          </a:xfrm>
          <a:prstGeom prst="rect">
            <a:avLst/>
          </a:prstGeom>
        </p:spPr>
        <p:txBody>
          <a:bodyPr/>
          <a:lstStyle>
            <a:lvl1pPr marL="342900" indent="-342900">
              <a:buClr>
                <a:schemeClr val="accent1"/>
              </a:buClr>
              <a:buFont typeface="+mj-lt"/>
              <a:buAutoNum type="arabicPeriod"/>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a:t>Main body copy should use Arial Nova Light, 18pt. Please use black text throughout, apart from slide headings, which use Thames blue. Please ensure bullet points are Thames blue.</a:t>
            </a:r>
          </a:p>
          <a:p>
            <a:pPr lvl="0"/>
            <a:endParaRPr lang="en-GB"/>
          </a:p>
        </p:txBody>
      </p:sp>
      <p:sp>
        <p:nvSpPr>
          <p:cNvPr id="9" name="Slide Number Placeholder 1">
            <a:extLst>
              <a:ext uri="{FF2B5EF4-FFF2-40B4-BE49-F238E27FC236}">
                <a16:creationId xmlns:a16="http://schemas.microsoft.com/office/drawing/2014/main" id="{B3FEB40B-3D17-46D8-87A2-D9E8A7F950A5}"/>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78070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15C7C-2EE2-45FF-877E-E103CB4E0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Text Placeholder 7">
            <a:extLst>
              <a:ext uri="{FF2B5EF4-FFF2-40B4-BE49-F238E27FC236}">
                <a16:creationId xmlns:a16="http://schemas.microsoft.com/office/drawing/2014/main" id="{73329AAB-AAF5-4A7A-B634-26F4487F22D5}"/>
              </a:ext>
            </a:extLst>
          </p:cNvPr>
          <p:cNvSpPr>
            <a:spLocks noGrp="1"/>
          </p:cNvSpPr>
          <p:nvPr>
            <p:ph type="body" sz="quarter" idx="10" hasCustomPrompt="1"/>
          </p:nvPr>
        </p:nvSpPr>
        <p:spPr>
          <a:xfrm>
            <a:off x="849086" y="2801959"/>
            <a:ext cx="10493828" cy="1254080"/>
          </a:xfrm>
          <a:prstGeom prst="rect">
            <a:avLst/>
          </a:prstGeom>
        </p:spPr>
        <p:txBody>
          <a:bodyPr/>
          <a:lstStyle>
            <a:lvl1pPr marL="0" indent="0" algn="ctr">
              <a:buNone/>
              <a:defRPr sz="9600">
                <a:solidFill>
                  <a:schemeClr val="bg1"/>
                </a:solidFill>
                <a:latin typeface="Abadi Extra Light" panose="020B0204020104020204" pitchFamily="34" charset="0"/>
              </a:defRPr>
            </a:lvl1pPr>
          </a:lstStyle>
          <a:p>
            <a:pPr lvl="0"/>
            <a:r>
              <a:rPr lang="en-GB"/>
              <a:t>Divider slide (96pt)</a:t>
            </a:r>
          </a:p>
        </p:txBody>
      </p:sp>
      <p:sp>
        <p:nvSpPr>
          <p:cNvPr id="7" name="Slide Number Placeholder 1">
            <a:extLst>
              <a:ext uri="{FF2B5EF4-FFF2-40B4-BE49-F238E27FC236}">
                <a16:creationId xmlns:a16="http://schemas.microsoft.com/office/drawing/2014/main" id="{2273359F-BB1C-47ED-94A2-ACE5FFB1F097}"/>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95196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F4AC9A-2832-4EE6-8B6C-2EAA7D2555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7" name="Text Placeholder 7">
            <a:extLst>
              <a:ext uri="{FF2B5EF4-FFF2-40B4-BE49-F238E27FC236}">
                <a16:creationId xmlns:a16="http://schemas.microsoft.com/office/drawing/2014/main" id="{27DD5B0D-41FE-4B96-B621-C4A53D191DEE}"/>
              </a:ext>
            </a:extLst>
          </p:cNvPr>
          <p:cNvSpPr>
            <a:spLocks noGrp="1"/>
          </p:cNvSpPr>
          <p:nvPr>
            <p:ph type="body" sz="quarter" idx="10" hasCustomPrompt="1"/>
          </p:nvPr>
        </p:nvSpPr>
        <p:spPr>
          <a:xfrm>
            <a:off x="849086" y="2801960"/>
            <a:ext cx="10493828" cy="1254080"/>
          </a:xfrm>
          <a:prstGeom prst="rect">
            <a:avLst/>
          </a:prstGeom>
        </p:spPr>
        <p:txBody>
          <a:bodyPr/>
          <a:lstStyle>
            <a:lvl1pPr marL="0" indent="0" algn="ctr">
              <a:buNone/>
              <a:defRPr sz="9600">
                <a:solidFill>
                  <a:schemeClr val="bg1"/>
                </a:solidFill>
                <a:latin typeface="Abadi Extra Light" panose="020B0204020104020204" pitchFamily="34" charset="0"/>
              </a:defRPr>
            </a:lvl1pPr>
          </a:lstStyle>
          <a:p>
            <a:pPr lvl="0"/>
            <a:r>
              <a:rPr lang="en-GB"/>
              <a:t>Any questions?</a:t>
            </a:r>
          </a:p>
        </p:txBody>
      </p:sp>
      <p:sp>
        <p:nvSpPr>
          <p:cNvPr id="8" name="Slide Number Placeholder 1">
            <a:extLst>
              <a:ext uri="{FF2B5EF4-FFF2-40B4-BE49-F238E27FC236}">
                <a16:creationId xmlns:a16="http://schemas.microsoft.com/office/drawing/2014/main" id="{F016A79C-FAE1-4086-993A-5D946112B34C}"/>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59545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header slide ">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D48FCA1B-E9CE-439C-9C62-F1C9312687F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7" name="Text Placeholder 6">
            <a:extLst>
              <a:ext uri="{FF2B5EF4-FFF2-40B4-BE49-F238E27FC236}">
                <a16:creationId xmlns:a16="http://schemas.microsoft.com/office/drawing/2014/main" id="{7FA8F25B-B9FD-49E5-9249-40AB8F386BF4}"/>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0" name="Slide Number Placeholder 1">
            <a:extLst>
              <a:ext uri="{FF2B5EF4-FFF2-40B4-BE49-F238E27FC236}">
                <a16:creationId xmlns:a16="http://schemas.microsoft.com/office/drawing/2014/main" id="{1727C2E6-B914-49B5-ACC7-A41876D0710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659977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ank header slide ">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4B7FC7BE-9012-4E07-B6A2-7D9F45FD1EC2}"/>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4" name="Picture Placeholder 3">
            <a:extLst>
              <a:ext uri="{FF2B5EF4-FFF2-40B4-BE49-F238E27FC236}">
                <a16:creationId xmlns:a16="http://schemas.microsoft.com/office/drawing/2014/main" id="{5A2FF841-45CC-437D-ABA9-84F5D9F2F6F9}"/>
              </a:ext>
            </a:extLst>
          </p:cNvPr>
          <p:cNvSpPr>
            <a:spLocks noGrp="1"/>
          </p:cNvSpPr>
          <p:nvPr>
            <p:ph type="pic" sz="quarter" idx="14" hasCustomPrompt="1"/>
          </p:nvPr>
        </p:nvSpPr>
        <p:spPr>
          <a:xfrm>
            <a:off x="599215" y="1732656"/>
            <a:ext cx="3505323" cy="2220232"/>
          </a:xfrm>
          <a:prstGeom prst="rect">
            <a:avLst/>
          </a:prstGeom>
        </p:spPr>
        <p:txBody>
          <a:bodyPr/>
          <a:lstStyle>
            <a:lvl1pPr marL="0" indent="0">
              <a:buNone/>
              <a:defRPr sz="1400">
                <a:solidFill>
                  <a:srgbClr val="000000"/>
                </a:solidFill>
              </a:defRPr>
            </a:lvl1pPr>
          </a:lstStyle>
          <a:p>
            <a:r>
              <a:rPr lang="en-GB"/>
              <a:t>Add picture here</a:t>
            </a:r>
          </a:p>
        </p:txBody>
      </p:sp>
      <p:sp>
        <p:nvSpPr>
          <p:cNvPr id="7" name="Picture Placeholder 3">
            <a:extLst>
              <a:ext uri="{FF2B5EF4-FFF2-40B4-BE49-F238E27FC236}">
                <a16:creationId xmlns:a16="http://schemas.microsoft.com/office/drawing/2014/main" id="{B4900AD8-68D4-437A-B22E-89A5EC876401}"/>
              </a:ext>
            </a:extLst>
          </p:cNvPr>
          <p:cNvSpPr>
            <a:spLocks noGrp="1"/>
          </p:cNvSpPr>
          <p:nvPr>
            <p:ph type="pic" sz="quarter" idx="15" hasCustomPrompt="1"/>
          </p:nvPr>
        </p:nvSpPr>
        <p:spPr>
          <a:xfrm>
            <a:off x="8087462" y="4136118"/>
            <a:ext cx="3505323" cy="2220232"/>
          </a:xfrm>
          <a:prstGeom prst="rect">
            <a:avLst/>
          </a:prstGeom>
        </p:spPr>
        <p:txBody>
          <a:bodyPr/>
          <a:lstStyle>
            <a:lvl1pPr marL="0" indent="0">
              <a:buNone/>
              <a:defRPr sz="1400">
                <a:solidFill>
                  <a:srgbClr val="000000"/>
                </a:solidFill>
              </a:defRPr>
            </a:lvl1pPr>
          </a:lstStyle>
          <a:p>
            <a:r>
              <a:rPr lang="en-GB"/>
              <a:t>Add picture here </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4403725" y="2179095"/>
            <a:ext cx="7021836" cy="1773785"/>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9" name="Text Placeholder 7">
            <a:extLst>
              <a:ext uri="{FF2B5EF4-FFF2-40B4-BE49-F238E27FC236}">
                <a16:creationId xmlns:a16="http://schemas.microsoft.com/office/drawing/2014/main" id="{188CA22E-3CB9-45AD-8D5D-B3EC2CBBDF98}"/>
              </a:ext>
            </a:extLst>
          </p:cNvPr>
          <p:cNvSpPr>
            <a:spLocks noGrp="1"/>
          </p:cNvSpPr>
          <p:nvPr>
            <p:ph type="body" sz="quarter" idx="17"/>
          </p:nvPr>
        </p:nvSpPr>
        <p:spPr>
          <a:xfrm>
            <a:off x="772357" y="4576066"/>
            <a:ext cx="6995604" cy="178028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2" name="Text Placeholder 7">
            <a:extLst>
              <a:ext uri="{FF2B5EF4-FFF2-40B4-BE49-F238E27FC236}">
                <a16:creationId xmlns:a16="http://schemas.microsoft.com/office/drawing/2014/main" id="{817E1519-6D54-4C08-B1C8-E7955AF9C6F2}"/>
              </a:ext>
            </a:extLst>
          </p:cNvPr>
          <p:cNvSpPr>
            <a:spLocks noGrp="1"/>
          </p:cNvSpPr>
          <p:nvPr>
            <p:ph type="body" sz="quarter" idx="18"/>
          </p:nvPr>
        </p:nvSpPr>
        <p:spPr>
          <a:xfrm>
            <a:off x="4403725" y="1792657"/>
            <a:ext cx="3189616" cy="286325"/>
          </a:xfrm>
          <a:prstGeom prst="rect">
            <a:avLst/>
          </a:prstGeom>
        </p:spPr>
        <p:txBody>
          <a:bodyPr/>
          <a:lstStyle>
            <a:lvl1pPr marL="0" indent="0">
              <a:buClr>
                <a:schemeClr val="accent1"/>
              </a:buClr>
              <a:buNone/>
              <a:defRPr sz="1600">
                <a:solidFill>
                  <a:srgbClr val="000000"/>
                </a:solidFill>
              </a:defRPr>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p:txBody>
      </p:sp>
      <p:sp>
        <p:nvSpPr>
          <p:cNvPr id="13" name="Text Placeholder 7">
            <a:extLst>
              <a:ext uri="{FF2B5EF4-FFF2-40B4-BE49-F238E27FC236}">
                <a16:creationId xmlns:a16="http://schemas.microsoft.com/office/drawing/2014/main" id="{C098A1B6-7CF5-4F1E-859A-A6D2F824C67B}"/>
              </a:ext>
            </a:extLst>
          </p:cNvPr>
          <p:cNvSpPr>
            <a:spLocks noGrp="1"/>
          </p:cNvSpPr>
          <p:nvPr>
            <p:ph type="body" sz="quarter" idx="19"/>
          </p:nvPr>
        </p:nvSpPr>
        <p:spPr>
          <a:xfrm>
            <a:off x="772357" y="4196116"/>
            <a:ext cx="3189616" cy="286325"/>
          </a:xfrm>
          <a:prstGeom prst="rect">
            <a:avLst/>
          </a:prstGeom>
        </p:spPr>
        <p:txBody>
          <a:bodyPr/>
          <a:lstStyle>
            <a:lvl1pPr marL="0" indent="0">
              <a:buClr>
                <a:schemeClr val="accent1"/>
              </a:buClr>
              <a:buNone/>
              <a:defRPr sz="1600">
                <a:solidFill>
                  <a:srgbClr val="000000"/>
                </a:solidFill>
              </a:defRPr>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p:txBody>
      </p:sp>
      <p:sp>
        <p:nvSpPr>
          <p:cNvPr id="19" name="Text Placeholder 6">
            <a:extLst>
              <a:ext uri="{FF2B5EF4-FFF2-40B4-BE49-F238E27FC236}">
                <a16:creationId xmlns:a16="http://schemas.microsoft.com/office/drawing/2014/main" id="{F3F73197-BF39-4DA4-8A0A-6A10D2EFA8DE}"/>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cxnSp>
        <p:nvCxnSpPr>
          <p:cNvPr id="16" name="Straight Connector 15">
            <a:extLst>
              <a:ext uri="{FF2B5EF4-FFF2-40B4-BE49-F238E27FC236}">
                <a16:creationId xmlns:a16="http://schemas.microsoft.com/office/drawing/2014/main" id="{FB761BC2-E25F-419B-958F-56FA6A1E8925}"/>
              </a:ext>
            </a:extLst>
          </p:cNvPr>
          <p:cNvCxnSpPr>
            <a:cxnSpLocks/>
          </p:cNvCxnSpPr>
          <p:nvPr userDrawn="1"/>
        </p:nvCxnSpPr>
        <p:spPr>
          <a:xfrm>
            <a:off x="4403725" y="4134916"/>
            <a:ext cx="368373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CC43C3F1-8E6F-46DA-8D4D-1577687B64B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72592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8F1FF"/>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83021DE-7F5C-4A99-957E-FBA927491E33}"/>
              </a:ext>
            </a:extLst>
          </p:cNvPr>
          <p:cNvSpPr>
            <a:spLocks noGrp="1"/>
          </p:cNvSpPr>
          <p:nvPr>
            <p:ph type="sldNum" sz="quarter" idx="4"/>
          </p:nvPr>
        </p:nvSpPr>
        <p:spPr>
          <a:xfrm>
            <a:off x="11691260" y="6559420"/>
            <a:ext cx="430926" cy="162052"/>
          </a:xfrm>
          <a:prstGeom prst="rect">
            <a:avLst/>
          </a:prstGeom>
        </p:spPr>
        <p:txBody>
          <a:bodyPr anchor="ctr"/>
          <a:lstStyle>
            <a:lvl1pPr algn="r">
              <a:defRPr sz="1200">
                <a:solidFill>
                  <a:srgbClr val="000000"/>
                </a:solidFill>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87323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705" r:id="rId5"/>
    <p:sldLayoutId id="2147483658" r:id="rId6"/>
    <p:sldLayoutId id="2147483659" r:id="rId7"/>
    <p:sldLayoutId id="2147483673" r:id="rId8"/>
    <p:sldLayoutId id="2147483695" r:id="rId9"/>
    <p:sldLayoutId id="2147483703" r:id="rId10"/>
    <p:sldLayoutId id="2147483676" r:id="rId11"/>
    <p:sldLayoutId id="2147483677" r:id="rId12"/>
    <p:sldLayoutId id="2147483713" r:id="rId13"/>
    <p:sldLayoutId id="2147483698" r:id="rId14"/>
    <p:sldLayoutId id="2147483714" r:id="rId15"/>
    <p:sldLayoutId id="2147483685" r:id="rId16"/>
    <p:sldLayoutId id="2147483678" r:id="rId17"/>
    <p:sldLayoutId id="2147483716" r:id="rId18"/>
    <p:sldLayoutId id="2147483692" r:id="rId19"/>
    <p:sldLayoutId id="2147483717" r:id="rId20"/>
    <p:sldLayoutId id="2147483715" r:id="rId21"/>
    <p:sldLayoutId id="2147483680" r:id="rId22"/>
    <p:sldLayoutId id="2147483666" r:id="rId23"/>
    <p:sldLayoutId id="2147483689" r:id="rId24"/>
    <p:sldLayoutId id="2147483688" r:id="rId25"/>
    <p:sldLayoutId id="2147483672" r:id="rId26"/>
    <p:sldLayoutId id="2147483669"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hameswater-internal.videomarketingplatform.co/secret/72363702/d0277499a637bb96a27bc1984202cb3d"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orms.office.com/e/7RfWkhT2jg"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orms.office.com/e/PgDdCMZw2H" TargetMode="Externa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0F1AC2-569A-4ACA-9DE9-8633862B4ED8}"/>
              </a:ext>
            </a:extLst>
          </p:cNvPr>
          <p:cNvSpPr txBox="1"/>
          <p:nvPr/>
        </p:nvSpPr>
        <p:spPr>
          <a:xfrm>
            <a:off x="1938920" y="4362696"/>
            <a:ext cx="8314160" cy="2308324"/>
          </a:xfrm>
          <a:prstGeom prst="rect">
            <a:avLst/>
          </a:prstGeom>
          <a:noFill/>
        </p:spPr>
        <p:txBody>
          <a:bodyPr wrap="square" rtlCol="0">
            <a:spAutoFit/>
          </a:bodyPr>
          <a:lstStyle/>
          <a:p>
            <a:pPr algn="ctr"/>
            <a:r>
              <a:rPr lang="en-GB" sz="4800" b="1" dirty="0">
                <a:solidFill>
                  <a:schemeClr val="bg1"/>
                </a:solidFill>
                <a:latin typeface="+mj-lt"/>
              </a:rPr>
              <a:t>Situational Awareness</a:t>
            </a:r>
          </a:p>
          <a:p>
            <a:pPr algn="ctr"/>
            <a:endParaRPr lang="en-GB" sz="3600" b="1" dirty="0">
              <a:solidFill>
                <a:schemeClr val="bg1"/>
              </a:solidFill>
              <a:latin typeface="+mj-lt"/>
            </a:endParaRPr>
          </a:p>
          <a:p>
            <a:pPr algn="ctr"/>
            <a:r>
              <a:rPr lang="en-GB" sz="3600" b="1" dirty="0">
                <a:solidFill>
                  <a:schemeClr val="bg1"/>
                </a:solidFill>
                <a:latin typeface="+mj-lt"/>
              </a:rPr>
              <a:t>Guidance and Training Material</a:t>
            </a:r>
          </a:p>
          <a:p>
            <a:pPr algn="ctr"/>
            <a:r>
              <a:rPr lang="en-GB" sz="2400" b="1" dirty="0">
                <a:solidFill>
                  <a:schemeClr val="bg1"/>
                </a:solidFill>
                <a:latin typeface="+mj-lt"/>
              </a:rPr>
              <a:t>September 2025 </a:t>
            </a:r>
          </a:p>
        </p:txBody>
      </p:sp>
    </p:spTree>
    <p:extLst>
      <p:ext uri="{BB962C8B-B14F-4D97-AF65-F5344CB8AC3E}">
        <p14:creationId xmlns:p14="http://schemas.microsoft.com/office/powerpoint/2010/main" val="76673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0F054-7641-4653-B89F-83ABD03F42F7}"/>
              </a:ext>
            </a:extLst>
          </p:cNvPr>
          <p:cNvSpPr>
            <a:spLocks noGrp="1"/>
          </p:cNvSpPr>
          <p:nvPr>
            <p:ph type="body" sz="quarter" idx="10"/>
          </p:nvPr>
        </p:nvSpPr>
        <p:spPr/>
        <p:txBody>
          <a:bodyPr/>
          <a:lstStyle/>
          <a:p>
            <a:r>
              <a:rPr lang="en-GB"/>
              <a:t>E-Learning</a:t>
            </a:r>
          </a:p>
        </p:txBody>
      </p:sp>
      <p:sp>
        <p:nvSpPr>
          <p:cNvPr id="3" name="Text Placeholder 2">
            <a:extLst>
              <a:ext uri="{FF2B5EF4-FFF2-40B4-BE49-F238E27FC236}">
                <a16:creationId xmlns:a16="http://schemas.microsoft.com/office/drawing/2014/main" id="{951110B6-1CE0-4A53-94C6-B39F4BD12834}"/>
              </a:ext>
            </a:extLst>
          </p:cNvPr>
          <p:cNvSpPr>
            <a:spLocks noGrp="1"/>
          </p:cNvSpPr>
          <p:nvPr>
            <p:ph type="body" sz="quarter" idx="12"/>
          </p:nvPr>
        </p:nvSpPr>
        <p:spPr/>
        <p:txBody>
          <a:bodyPr/>
          <a:lstStyle/>
          <a:p>
            <a:r>
              <a:rPr lang="en-GB" dirty="0"/>
              <a:t>Everyone to complete this E-learning and completion to be recorded</a:t>
            </a:r>
          </a:p>
        </p:txBody>
      </p:sp>
      <p:sp>
        <p:nvSpPr>
          <p:cNvPr id="4" name="Slide Number Placeholder 3">
            <a:extLst>
              <a:ext uri="{FF2B5EF4-FFF2-40B4-BE49-F238E27FC236}">
                <a16:creationId xmlns:a16="http://schemas.microsoft.com/office/drawing/2014/main" id="{58A0C4C8-CC1B-410B-8862-5FD6FDB74FB0}"/>
              </a:ext>
            </a:extLst>
          </p:cNvPr>
          <p:cNvSpPr>
            <a:spLocks noGrp="1"/>
          </p:cNvSpPr>
          <p:nvPr>
            <p:ph type="sldNum" sz="quarter" idx="26"/>
          </p:nvPr>
        </p:nvSpPr>
        <p:spPr/>
        <p:txBody>
          <a:bodyPr/>
          <a:lstStyle/>
          <a:p>
            <a:fld id="{B1739543-E302-4EAD-9AFA-E45B8A7403F9}" type="slidenum">
              <a:rPr lang="en-GB" smtClean="0"/>
              <a:pPr/>
              <a:t>10</a:t>
            </a:fld>
            <a:endParaRPr lang="en-GB"/>
          </a:p>
        </p:txBody>
      </p:sp>
      <p:sp>
        <p:nvSpPr>
          <p:cNvPr id="8" name="Text Placeholder 7">
            <a:extLst>
              <a:ext uri="{FF2B5EF4-FFF2-40B4-BE49-F238E27FC236}">
                <a16:creationId xmlns:a16="http://schemas.microsoft.com/office/drawing/2014/main" id="{866C73C1-B577-4371-A7C9-877FB4D7AB74}"/>
              </a:ext>
            </a:extLst>
          </p:cNvPr>
          <p:cNvSpPr>
            <a:spLocks noGrp="1"/>
          </p:cNvSpPr>
          <p:nvPr>
            <p:ph type="body" sz="quarter" idx="4294967295"/>
          </p:nvPr>
        </p:nvSpPr>
        <p:spPr>
          <a:xfrm>
            <a:off x="2906712" y="3738012"/>
            <a:ext cx="5813425" cy="2692400"/>
          </a:xfrm>
          <a:prstGeom prst="rect">
            <a:avLst/>
          </a:prstGeom>
        </p:spPr>
        <p:txBody>
          <a:bodyPr/>
          <a:lstStyle/>
          <a:p>
            <a:pPr marL="0" indent="0" algn="ctr">
              <a:buNone/>
            </a:pPr>
            <a:r>
              <a:rPr lang="en-GB" b="1" u="sng" dirty="0">
                <a:latin typeface="+mj-lt"/>
              </a:rPr>
              <a:t>E-Learning Link – copy &amp; paste below link to your browser</a:t>
            </a:r>
          </a:p>
          <a:p>
            <a:endParaRPr lang="en-GB" sz="1800" u="sng" dirty="0">
              <a:solidFill>
                <a:srgbClr val="0563C1"/>
              </a:solidFill>
              <a:effectLst/>
              <a:latin typeface="Abadi Extra Light" panose="020B0204020104020204" pitchFamily="34" charset="0"/>
              <a:ea typeface="Calibri" panose="020F0502020204030204" pitchFamily="34" charset="0"/>
              <a:hlinkClick r:id="" action="ppaction://noaction"/>
            </a:endParaRPr>
          </a:p>
          <a:p>
            <a:pPr marL="0" indent="0" algn="ctr">
              <a:buNone/>
            </a:pPr>
            <a:r>
              <a:rPr lang="en-GB" sz="2400" u="sng" dirty="0">
                <a:solidFill>
                  <a:srgbClr val="0563C1"/>
                </a:solidFill>
                <a:latin typeface="Abadi Extra Light" panose="020B0204020104020204" pitchFamily="34" charset="0"/>
                <a:ea typeface="Calibri" panose="020F0502020204030204" pitchFamily="34" charset="0"/>
              </a:rPr>
              <a:t>https://sanehighhealthsafetydocs.blob.core.windows.net/twul/Thames_Water/Video_gallery/Situational Awareness.mp4</a:t>
            </a:r>
            <a:endParaRPr lang="en-GB" sz="1400" dirty="0">
              <a:latin typeface="+mj-lt"/>
            </a:endParaRPr>
          </a:p>
        </p:txBody>
      </p:sp>
      <p:pic>
        <p:nvPicPr>
          <p:cNvPr id="6" name="Picture 5">
            <a:hlinkClick r:id="rId2"/>
            <a:extLst>
              <a:ext uri="{FF2B5EF4-FFF2-40B4-BE49-F238E27FC236}">
                <a16:creationId xmlns:a16="http://schemas.microsoft.com/office/drawing/2014/main" id="{E039DFC1-1F34-4A09-B90A-E87D21BEF659}"/>
              </a:ext>
            </a:extLst>
          </p:cNvPr>
          <p:cNvPicPr>
            <a:picLocks noChangeAspect="1"/>
          </p:cNvPicPr>
          <p:nvPr/>
        </p:nvPicPr>
        <p:blipFill rotWithShape="1">
          <a:blip r:embed="rId3"/>
          <a:srcRect l="24729" t="40605" r="24991" b="17150"/>
          <a:stretch/>
        </p:blipFill>
        <p:spPr>
          <a:xfrm>
            <a:off x="2957575" y="1623573"/>
            <a:ext cx="5711700" cy="1803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7705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503482-7197-7718-9155-D2B63D905E0D}"/>
              </a:ext>
            </a:extLst>
          </p:cNvPr>
          <p:cNvSpPr>
            <a:spLocks noGrp="1"/>
          </p:cNvSpPr>
          <p:nvPr>
            <p:ph type="body" sz="quarter" idx="10"/>
          </p:nvPr>
        </p:nvSpPr>
        <p:spPr>
          <a:xfrm>
            <a:off x="601735" y="427588"/>
            <a:ext cx="6543344" cy="522605"/>
          </a:xfrm>
        </p:spPr>
        <p:txBody>
          <a:bodyPr/>
          <a:lstStyle/>
          <a:p>
            <a:r>
              <a:rPr lang="en-GB" dirty="0"/>
              <a:t>All to complete by end of Sept 2025</a:t>
            </a:r>
          </a:p>
        </p:txBody>
      </p:sp>
      <p:sp>
        <p:nvSpPr>
          <p:cNvPr id="3" name="Text Placeholder 2">
            <a:extLst>
              <a:ext uri="{FF2B5EF4-FFF2-40B4-BE49-F238E27FC236}">
                <a16:creationId xmlns:a16="http://schemas.microsoft.com/office/drawing/2014/main" id="{D8D0F731-55C2-EF58-CFF1-C719A8D2D177}"/>
              </a:ext>
            </a:extLst>
          </p:cNvPr>
          <p:cNvSpPr>
            <a:spLocks noGrp="1"/>
          </p:cNvSpPr>
          <p:nvPr>
            <p:ph type="body" sz="quarter" idx="12"/>
          </p:nvPr>
        </p:nvSpPr>
        <p:spPr/>
        <p:txBody>
          <a:bodyPr/>
          <a:lstStyle/>
          <a:p>
            <a:r>
              <a:rPr lang="en-GB" dirty="0"/>
              <a:t> </a:t>
            </a:r>
          </a:p>
        </p:txBody>
      </p:sp>
      <p:sp>
        <p:nvSpPr>
          <p:cNvPr id="4" name="Slide Number Placeholder 3">
            <a:extLst>
              <a:ext uri="{FF2B5EF4-FFF2-40B4-BE49-F238E27FC236}">
                <a16:creationId xmlns:a16="http://schemas.microsoft.com/office/drawing/2014/main" id="{FB78CA00-536B-0D0D-F5E9-8A3AF3571F33}"/>
              </a:ext>
            </a:extLst>
          </p:cNvPr>
          <p:cNvSpPr>
            <a:spLocks noGrp="1"/>
          </p:cNvSpPr>
          <p:nvPr>
            <p:ph type="sldNum" sz="quarter" idx="26"/>
          </p:nvPr>
        </p:nvSpPr>
        <p:spPr/>
        <p:txBody>
          <a:bodyPr/>
          <a:lstStyle/>
          <a:p>
            <a:fld id="{B1739543-E302-4EAD-9AFA-E45B8A7403F9}" type="slidenum">
              <a:rPr lang="en-GB" smtClean="0"/>
              <a:pPr/>
              <a:t>11</a:t>
            </a:fld>
            <a:endParaRPr lang="en-GB"/>
          </a:p>
        </p:txBody>
      </p:sp>
      <p:sp>
        <p:nvSpPr>
          <p:cNvPr id="8" name="Text Placeholder 7">
            <a:extLst>
              <a:ext uri="{FF2B5EF4-FFF2-40B4-BE49-F238E27FC236}">
                <a16:creationId xmlns:a16="http://schemas.microsoft.com/office/drawing/2014/main" id="{FF5341C1-DD36-D1E6-E274-544D74AE626E}"/>
              </a:ext>
            </a:extLst>
          </p:cNvPr>
          <p:cNvSpPr>
            <a:spLocks noGrp="1"/>
          </p:cNvSpPr>
          <p:nvPr>
            <p:ph type="body" sz="quarter" idx="30"/>
          </p:nvPr>
        </p:nvSpPr>
        <p:spPr>
          <a:xfrm>
            <a:off x="6303212" y="2458230"/>
            <a:ext cx="5388047" cy="2794254"/>
          </a:xfrm>
        </p:spPr>
        <p:txBody>
          <a:bodyPr/>
          <a:lstStyle/>
          <a:p>
            <a:pPr marL="0" indent="0">
              <a:buNone/>
            </a:pPr>
            <a:r>
              <a:rPr lang="en-GB" sz="2400" dirty="0"/>
              <a:t>Please scan the QR code  and complete the form to confirm your completion of the e-learning module.</a:t>
            </a:r>
          </a:p>
          <a:p>
            <a:pPr marL="0" indent="0">
              <a:buNone/>
            </a:pPr>
            <a:endParaRPr lang="en-GB" sz="2400" dirty="0"/>
          </a:p>
          <a:p>
            <a:pPr marL="0" indent="0">
              <a:buNone/>
            </a:pPr>
            <a:r>
              <a:rPr lang="en-GB" sz="2400" dirty="0"/>
              <a:t>Or use the URL link below:</a:t>
            </a:r>
          </a:p>
          <a:p>
            <a:pPr marL="0" indent="0">
              <a:buNone/>
            </a:pPr>
            <a:r>
              <a:rPr lang="en-GB" sz="2400" dirty="0">
                <a:hlinkClick r:id="rId2"/>
              </a:rPr>
              <a:t>Situational Awareness: E-Learning record of completion</a:t>
            </a:r>
            <a:endParaRPr lang="en-GB" sz="2400" dirty="0"/>
          </a:p>
          <a:p>
            <a:pPr marL="0" indent="0">
              <a:buNone/>
            </a:pPr>
            <a:endParaRPr lang="en-GB" dirty="0"/>
          </a:p>
        </p:txBody>
      </p:sp>
      <p:pic>
        <p:nvPicPr>
          <p:cNvPr id="9" name="Picture 8">
            <a:extLst>
              <a:ext uri="{FF2B5EF4-FFF2-40B4-BE49-F238E27FC236}">
                <a16:creationId xmlns:a16="http://schemas.microsoft.com/office/drawing/2014/main" id="{A3695D37-099B-6878-369D-A24E11BEE488}"/>
              </a:ext>
            </a:extLst>
          </p:cNvPr>
          <p:cNvPicPr>
            <a:picLocks noChangeAspect="1"/>
          </p:cNvPicPr>
          <p:nvPr/>
        </p:nvPicPr>
        <p:blipFill>
          <a:blip r:embed="rId3"/>
          <a:stretch>
            <a:fillRect/>
          </a:stretch>
        </p:blipFill>
        <p:spPr>
          <a:xfrm>
            <a:off x="816935" y="1633356"/>
            <a:ext cx="4797056" cy="4797056"/>
          </a:xfrm>
          <a:prstGeom prst="rect">
            <a:avLst/>
          </a:prstGeom>
        </p:spPr>
      </p:pic>
    </p:spTree>
    <p:extLst>
      <p:ext uri="{BB962C8B-B14F-4D97-AF65-F5344CB8AC3E}">
        <p14:creationId xmlns:p14="http://schemas.microsoft.com/office/powerpoint/2010/main" val="375653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3FB56-E7F0-1C62-C9CF-B194A3B994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44427A-05FE-4E74-1D40-F3CFBA751939}"/>
              </a:ext>
            </a:extLst>
          </p:cNvPr>
          <p:cNvSpPr txBox="1"/>
          <p:nvPr/>
        </p:nvSpPr>
        <p:spPr>
          <a:xfrm>
            <a:off x="1938920" y="4245738"/>
            <a:ext cx="8314160" cy="2492990"/>
          </a:xfrm>
          <a:prstGeom prst="rect">
            <a:avLst/>
          </a:prstGeom>
          <a:noFill/>
        </p:spPr>
        <p:txBody>
          <a:bodyPr wrap="square" rtlCol="0">
            <a:spAutoFit/>
          </a:bodyPr>
          <a:lstStyle/>
          <a:p>
            <a:pPr algn="ctr"/>
            <a:r>
              <a:rPr lang="en-GB" sz="4800" b="1" dirty="0">
                <a:solidFill>
                  <a:schemeClr val="bg1"/>
                </a:solidFill>
                <a:latin typeface="+mj-lt"/>
              </a:rPr>
              <a:t>Situational Awareness</a:t>
            </a:r>
          </a:p>
          <a:p>
            <a:pPr algn="ctr"/>
            <a:endParaRPr lang="en-GB" sz="3600" b="1" dirty="0">
              <a:solidFill>
                <a:schemeClr val="bg1"/>
              </a:solidFill>
              <a:latin typeface="+mj-lt"/>
            </a:endParaRPr>
          </a:p>
          <a:p>
            <a:pPr algn="ctr"/>
            <a:r>
              <a:rPr lang="en-GB" sz="3600" b="1" dirty="0">
                <a:solidFill>
                  <a:srgbClr val="FF0000"/>
                </a:solidFill>
                <a:latin typeface="+mj-lt"/>
              </a:rPr>
              <a:t>Step 2- Brief Slides 1-3 &amp; then Complete Practical Exercise alongside Slides</a:t>
            </a:r>
            <a:endParaRPr lang="en-GB" sz="2400" b="1" dirty="0">
              <a:solidFill>
                <a:srgbClr val="FF0000"/>
              </a:solidFill>
              <a:latin typeface="+mj-lt"/>
            </a:endParaRPr>
          </a:p>
        </p:txBody>
      </p:sp>
    </p:spTree>
    <p:extLst>
      <p:ext uri="{BB962C8B-B14F-4D97-AF65-F5344CB8AC3E}">
        <p14:creationId xmlns:p14="http://schemas.microsoft.com/office/powerpoint/2010/main" val="214420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9F26-25DA-6382-A0DC-5F49CF29FAE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8F692AC-E483-38E3-E7B8-7A4FAD4E8AD6}"/>
              </a:ext>
            </a:extLst>
          </p:cNvPr>
          <p:cNvSpPr>
            <a:spLocks noGrp="1"/>
          </p:cNvSpPr>
          <p:nvPr>
            <p:ph type="body" sz="quarter" idx="10"/>
          </p:nvPr>
        </p:nvSpPr>
        <p:spPr>
          <a:xfrm>
            <a:off x="601735" y="427588"/>
            <a:ext cx="5119796" cy="522605"/>
          </a:xfrm>
        </p:spPr>
        <p:txBody>
          <a:bodyPr>
            <a:normAutofit/>
          </a:bodyPr>
          <a:lstStyle/>
          <a:p>
            <a:r>
              <a:rPr lang="en-GB" sz="3100" kern="1200" dirty="0"/>
              <a:t>1. Situational Awareness</a:t>
            </a:r>
          </a:p>
        </p:txBody>
      </p:sp>
      <p:sp>
        <p:nvSpPr>
          <p:cNvPr id="14" name="Text Placeholder 3">
            <a:extLst>
              <a:ext uri="{FF2B5EF4-FFF2-40B4-BE49-F238E27FC236}">
                <a16:creationId xmlns:a16="http://schemas.microsoft.com/office/drawing/2014/main" id="{AE063ED6-A8BB-241E-5B3F-67993A8B8992}"/>
              </a:ext>
            </a:extLst>
          </p:cNvPr>
          <p:cNvSpPr>
            <a:spLocks noGrp="1"/>
          </p:cNvSpPr>
          <p:nvPr>
            <p:ph type="body" sz="quarter" idx="12"/>
          </p:nvPr>
        </p:nvSpPr>
        <p:spPr>
          <a:xfrm>
            <a:off x="601735" y="1021646"/>
            <a:ext cx="11004910" cy="368499"/>
          </a:xfrm>
        </p:spPr>
        <p:txBody>
          <a:bodyPr>
            <a:normAutofit/>
          </a:bodyPr>
          <a:lstStyle/>
          <a:p>
            <a:r>
              <a:rPr lang="en-US" dirty="0"/>
              <a:t>Changes;</a:t>
            </a:r>
          </a:p>
        </p:txBody>
      </p:sp>
      <p:sp>
        <p:nvSpPr>
          <p:cNvPr id="7" name="Slide Number Placeholder 6">
            <a:extLst>
              <a:ext uri="{FF2B5EF4-FFF2-40B4-BE49-F238E27FC236}">
                <a16:creationId xmlns:a16="http://schemas.microsoft.com/office/drawing/2014/main" id="{28AC0370-F499-6C2F-63DD-B9A1582BAD6E}"/>
              </a:ext>
            </a:extLst>
          </p:cNvPr>
          <p:cNvSpPr>
            <a:spLocks noGrp="1"/>
          </p:cNvSpPr>
          <p:nvPr>
            <p:ph type="sldNum" sz="quarter" idx="26"/>
          </p:nvPr>
        </p:nvSpPr>
        <p:spPr>
          <a:xfrm>
            <a:off x="11691260" y="6559420"/>
            <a:ext cx="430926" cy="162052"/>
          </a:xfrm>
        </p:spPr>
        <p:txBody>
          <a:bodyPr anchor="ctr">
            <a:normAutofit/>
          </a:bodyPr>
          <a:lstStyle/>
          <a:p>
            <a:pPr>
              <a:lnSpc>
                <a:spcPct val="90000"/>
              </a:lnSpc>
              <a:spcAft>
                <a:spcPts val="600"/>
              </a:spcAft>
            </a:pPr>
            <a:fld id="{B1739543-E302-4EAD-9AFA-E45B8A7403F9}" type="slidenum">
              <a:rPr lang="en-GB" sz="500" smtClean="0"/>
              <a:pPr>
                <a:lnSpc>
                  <a:spcPct val="90000"/>
                </a:lnSpc>
                <a:spcAft>
                  <a:spcPts val="600"/>
                </a:spcAft>
              </a:pPr>
              <a:t>13</a:t>
            </a:fld>
            <a:endParaRPr lang="en-GB" sz="500"/>
          </a:p>
        </p:txBody>
      </p:sp>
      <p:pic>
        <p:nvPicPr>
          <p:cNvPr id="2" name="Picture 1">
            <a:extLst>
              <a:ext uri="{FF2B5EF4-FFF2-40B4-BE49-F238E27FC236}">
                <a16:creationId xmlns:a16="http://schemas.microsoft.com/office/drawing/2014/main" id="{E7326BBA-6DFD-4B13-C2CF-932238A03C94}"/>
              </a:ext>
            </a:extLst>
          </p:cNvPr>
          <p:cNvPicPr>
            <a:picLocks noChangeAspect="1"/>
          </p:cNvPicPr>
          <p:nvPr/>
        </p:nvPicPr>
        <p:blipFill>
          <a:blip r:embed="rId3"/>
          <a:stretch>
            <a:fillRect/>
          </a:stretch>
        </p:blipFill>
        <p:spPr>
          <a:xfrm>
            <a:off x="69814" y="1021646"/>
            <a:ext cx="12122186" cy="5699826"/>
          </a:xfrm>
          <a:prstGeom prst="rect">
            <a:avLst/>
          </a:prstGeom>
        </p:spPr>
      </p:pic>
    </p:spTree>
    <p:extLst>
      <p:ext uri="{BB962C8B-B14F-4D97-AF65-F5344CB8AC3E}">
        <p14:creationId xmlns:p14="http://schemas.microsoft.com/office/powerpoint/2010/main" val="116592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41EE1-492F-0CA4-E592-1BB8491C886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6C5BAD7-7C93-18CB-F39B-69C5E9D5A660}"/>
              </a:ext>
            </a:extLst>
          </p:cNvPr>
          <p:cNvSpPr>
            <a:spLocks noGrp="1"/>
          </p:cNvSpPr>
          <p:nvPr>
            <p:ph type="body" sz="quarter" idx="10"/>
          </p:nvPr>
        </p:nvSpPr>
        <p:spPr>
          <a:xfrm>
            <a:off x="601735" y="427588"/>
            <a:ext cx="5119796" cy="522605"/>
          </a:xfrm>
        </p:spPr>
        <p:txBody>
          <a:bodyPr>
            <a:normAutofit/>
          </a:bodyPr>
          <a:lstStyle/>
          <a:p>
            <a:r>
              <a:rPr lang="en-GB" sz="3100" kern="1200" dirty="0"/>
              <a:t>2. Situational Awareness</a:t>
            </a:r>
          </a:p>
        </p:txBody>
      </p:sp>
      <p:sp>
        <p:nvSpPr>
          <p:cNvPr id="14" name="Text Placeholder 3">
            <a:extLst>
              <a:ext uri="{FF2B5EF4-FFF2-40B4-BE49-F238E27FC236}">
                <a16:creationId xmlns:a16="http://schemas.microsoft.com/office/drawing/2014/main" id="{F1D197EF-7E07-186F-AD47-C43CCADC0CA1}"/>
              </a:ext>
            </a:extLst>
          </p:cNvPr>
          <p:cNvSpPr>
            <a:spLocks noGrp="1"/>
          </p:cNvSpPr>
          <p:nvPr>
            <p:ph type="body" sz="quarter" idx="12"/>
          </p:nvPr>
        </p:nvSpPr>
        <p:spPr>
          <a:xfrm>
            <a:off x="601735" y="1021646"/>
            <a:ext cx="11004910" cy="368499"/>
          </a:xfrm>
        </p:spPr>
        <p:txBody>
          <a:bodyPr>
            <a:normAutofit/>
          </a:bodyPr>
          <a:lstStyle/>
          <a:p>
            <a:r>
              <a:rPr lang="en-US" dirty="0"/>
              <a:t>Changes:</a:t>
            </a:r>
          </a:p>
        </p:txBody>
      </p:sp>
      <p:sp>
        <p:nvSpPr>
          <p:cNvPr id="7" name="Slide Number Placeholder 6">
            <a:extLst>
              <a:ext uri="{FF2B5EF4-FFF2-40B4-BE49-F238E27FC236}">
                <a16:creationId xmlns:a16="http://schemas.microsoft.com/office/drawing/2014/main" id="{04F59F19-71E3-2D8E-0BAF-88D02AC78463}"/>
              </a:ext>
            </a:extLst>
          </p:cNvPr>
          <p:cNvSpPr>
            <a:spLocks noGrp="1"/>
          </p:cNvSpPr>
          <p:nvPr>
            <p:ph type="sldNum" sz="quarter" idx="26"/>
          </p:nvPr>
        </p:nvSpPr>
        <p:spPr>
          <a:xfrm>
            <a:off x="11691260" y="6559420"/>
            <a:ext cx="430926" cy="162052"/>
          </a:xfrm>
        </p:spPr>
        <p:txBody>
          <a:bodyPr anchor="ctr">
            <a:normAutofit/>
          </a:bodyPr>
          <a:lstStyle/>
          <a:p>
            <a:pPr>
              <a:lnSpc>
                <a:spcPct val="90000"/>
              </a:lnSpc>
              <a:spcAft>
                <a:spcPts val="600"/>
              </a:spcAft>
            </a:pPr>
            <a:fld id="{B1739543-E302-4EAD-9AFA-E45B8A7403F9}" type="slidenum">
              <a:rPr lang="en-GB" sz="500" smtClean="0"/>
              <a:pPr>
                <a:lnSpc>
                  <a:spcPct val="90000"/>
                </a:lnSpc>
                <a:spcAft>
                  <a:spcPts val="600"/>
                </a:spcAft>
              </a:pPr>
              <a:t>14</a:t>
            </a:fld>
            <a:endParaRPr lang="en-GB" sz="500"/>
          </a:p>
        </p:txBody>
      </p:sp>
      <p:graphicFrame>
        <p:nvGraphicFramePr>
          <p:cNvPr id="10" name="Text Placeholder 3">
            <a:extLst>
              <a:ext uri="{FF2B5EF4-FFF2-40B4-BE49-F238E27FC236}">
                <a16:creationId xmlns:a16="http://schemas.microsoft.com/office/drawing/2014/main" id="{F57D775D-9801-FD68-A87A-EE41C138E4D6}"/>
              </a:ext>
            </a:extLst>
          </p:cNvPr>
          <p:cNvGraphicFramePr/>
          <p:nvPr>
            <p:extLst>
              <p:ext uri="{D42A27DB-BD31-4B8C-83A1-F6EECF244321}">
                <p14:modId xmlns:p14="http://schemas.microsoft.com/office/powerpoint/2010/main" val="3971623137"/>
              </p:ext>
            </p:extLst>
          </p:nvPr>
        </p:nvGraphicFramePr>
        <p:xfrm>
          <a:off x="1091736" y="2861361"/>
          <a:ext cx="10008524" cy="3513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8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CEB2D-BF8E-4772-FECF-62CFFC63AF4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FA96AC4-7D9D-20FA-7046-009BD2E5BC50}"/>
              </a:ext>
            </a:extLst>
          </p:cNvPr>
          <p:cNvSpPr>
            <a:spLocks noGrp="1"/>
          </p:cNvSpPr>
          <p:nvPr>
            <p:ph type="body" sz="quarter" idx="17"/>
          </p:nvPr>
        </p:nvSpPr>
        <p:spPr>
          <a:xfrm>
            <a:off x="601735" y="1019306"/>
            <a:ext cx="4884665" cy="400050"/>
          </a:xfrm>
        </p:spPr>
        <p:txBody>
          <a:bodyPr>
            <a:normAutofit/>
          </a:bodyPr>
          <a:lstStyle/>
          <a:p>
            <a:r>
              <a:rPr lang="en-GB" dirty="0"/>
              <a:t>How to Improve SA?</a:t>
            </a:r>
          </a:p>
        </p:txBody>
      </p:sp>
      <p:sp>
        <p:nvSpPr>
          <p:cNvPr id="5" name="Text Placeholder 4">
            <a:extLst>
              <a:ext uri="{FF2B5EF4-FFF2-40B4-BE49-F238E27FC236}">
                <a16:creationId xmlns:a16="http://schemas.microsoft.com/office/drawing/2014/main" id="{DAEB5131-EC3B-8031-D69C-D0E79F77B6D8}"/>
              </a:ext>
            </a:extLst>
          </p:cNvPr>
          <p:cNvSpPr>
            <a:spLocks noGrp="1"/>
          </p:cNvSpPr>
          <p:nvPr>
            <p:ph type="body" sz="quarter" idx="16"/>
          </p:nvPr>
        </p:nvSpPr>
        <p:spPr>
          <a:xfrm>
            <a:off x="359545" y="447705"/>
            <a:ext cx="4884665" cy="563041"/>
          </a:xfrm>
        </p:spPr>
        <p:txBody>
          <a:bodyPr>
            <a:normAutofit/>
          </a:bodyPr>
          <a:lstStyle/>
          <a:p>
            <a:r>
              <a:rPr lang="en-GB" sz="3300" dirty="0"/>
              <a:t>3. Situational Awareness</a:t>
            </a:r>
          </a:p>
        </p:txBody>
      </p:sp>
      <p:sp>
        <p:nvSpPr>
          <p:cNvPr id="7" name="Slide Number Placeholder 6">
            <a:extLst>
              <a:ext uri="{FF2B5EF4-FFF2-40B4-BE49-F238E27FC236}">
                <a16:creationId xmlns:a16="http://schemas.microsoft.com/office/drawing/2014/main" id="{3AAF9771-E290-736B-9968-468CC038C627}"/>
              </a:ext>
            </a:extLst>
          </p:cNvPr>
          <p:cNvSpPr>
            <a:spLocks noGrp="1"/>
          </p:cNvSpPr>
          <p:nvPr>
            <p:ph type="sldNum" sz="quarter" idx="27"/>
          </p:nvPr>
        </p:nvSpPr>
        <p:spPr>
          <a:xfrm>
            <a:off x="11691260" y="6559420"/>
            <a:ext cx="430926" cy="162052"/>
          </a:xfrm>
        </p:spPr>
        <p:txBody>
          <a:bodyPr anchor="ctr">
            <a:normAutofit/>
          </a:bodyPr>
          <a:lstStyle/>
          <a:p>
            <a:pPr>
              <a:lnSpc>
                <a:spcPct val="90000"/>
              </a:lnSpc>
              <a:spcAft>
                <a:spcPts val="600"/>
              </a:spcAft>
            </a:pPr>
            <a:fld id="{B1739543-E302-4EAD-9AFA-E45B8A7403F9}" type="slidenum">
              <a:rPr lang="en-GB" sz="500" smtClean="0"/>
              <a:pPr>
                <a:lnSpc>
                  <a:spcPct val="90000"/>
                </a:lnSpc>
                <a:spcAft>
                  <a:spcPts val="600"/>
                </a:spcAft>
              </a:pPr>
              <a:t>15</a:t>
            </a:fld>
            <a:endParaRPr lang="en-GB" sz="500"/>
          </a:p>
        </p:txBody>
      </p:sp>
      <p:sp>
        <p:nvSpPr>
          <p:cNvPr id="8" name="Text Placeholder 3">
            <a:extLst>
              <a:ext uri="{FF2B5EF4-FFF2-40B4-BE49-F238E27FC236}">
                <a16:creationId xmlns:a16="http://schemas.microsoft.com/office/drawing/2014/main" id="{C458480C-6B72-5774-DDD2-80D61831B32E}"/>
              </a:ext>
            </a:extLst>
          </p:cNvPr>
          <p:cNvSpPr txBox="1">
            <a:spLocks/>
          </p:cNvSpPr>
          <p:nvPr/>
        </p:nvSpPr>
        <p:spPr>
          <a:xfrm>
            <a:off x="601735" y="1548524"/>
            <a:ext cx="3976540" cy="5172948"/>
          </a:xfrm>
          <a:prstGeom prst="rect">
            <a:avLst/>
          </a:prstGeom>
        </p:spPr>
        <p:txBody>
          <a:bodyPr/>
          <a:lstStyle>
            <a:defPPr>
              <a:defRPr lang="en-US"/>
            </a:defPPr>
            <a:lvl1pPr marL="251895" indent="-251895" algn="l" defTabSz="1007584" rtl="0" eaLnBrk="1" latinLnBrk="0" hangingPunct="1">
              <a:lnSpc>
                <a:spcPct val="90000"/>
              </a:lnSpc>
              <a:spcBef>
                <a:spcPts val="1102"/>
              </a:spcBef>
              <a:buFont typeface="Wingdings" panose="05000000000000000000" pitchFamily="2" charset="2"/>
              <a:buChar char="§"/>
              <a:defRPr sz="2400" kern="1200">
                <a:solidFill>
                  <a:schemeClr val="tx1"/>
                </a:solidFill>
                <a:latin typeface="+mn-lt"/>
                <a:ea typeface="+mn-ea"/>
                <a:cs typeface="+mn-cs"/>
              </a:defRPr>
            </a:lvl1pPr>
            <a:lvl2pPr marL="755688" indent="-251895" algn="l" defTabSz="1007584" rtl="0" eaLnBrk="1" latinLnBrk="0" hangingPunct="1">
              <a:lnSpc>
                <a:spcPct val="90000"/>
              </a:lnSpc>
              <a:spcBef>
                <a:spcPts val="551"/>
              </a:spcBef>
              <a:buFont typeface="Wingdings" panose="05000000000000000000" pitchFamily="2" charset="2"/>
              <a:buChar char="§"/>
              <a:defRPr sz="2000" kern="1200">
                <a:solidFill>
                  <a:schemeClr val="tx1"/>
                </a:solidFill>
                <a:latin typeface="+mn-lt"/>
                <a:ea typeface="+mn-ea"/>
                <a:cs typeface="+mn-cs"/>
              </a:defRPr>
            </a:lvl2pPr>
            <a:lvl3pPr marL="1259480" indent="-251895" algn="l" defTabSz="1007584" rtl="0" eaLnBrk="1" latinLnBrk="0" hangingPunct="1">
              <a:lnSpc>
                <a:spcPct val="90000"/>
              </a:lnSpc>
              <a:spcBef>
                <a:spcPts val="551"/>
              </a:spcBef>
              <a:buFont typeface="Wingdings" panose="05000000000000000000" pitchFamily="2" charset="2"/>
              <a:buChar char="§"/>
              <a:defRPr sz="1800" kern="1200">
                <a:solidFill>
                  <a:schemeClr val="tx1"/>
                </a:solidFill>
                <a:latin typeface="+mn-lt"/>
                <a:ea typeface="+mn-ea"/>
                <a:cs typeface="+mn-cs"/>
              </a:defRPr>
            </a:lvl3pPr>
            <a:lvl4pPr marL="1763271" indent="-251895" algn="l" defTabSz="1007584" rtl="0" eaLnBrk="1" latinLnBrk="0" hangingPunct="1">
              <a:lnSpc>
                <a:spcPct val="90000"/>
              </a:lnSpc>
              <a:spcBef>
                <a:spcPts val="551"/>
              </a:spcBef>
              <a:buFont typeface="Wingdings" panose="05000000000000000000" pitchFamily="2" charset="2"/>
              <a:buChar char="§"/>
              <a:defRPr sz="1601" kern="1200">
                <a:solidFill>
                  <a:schemeClr val="tx1"/>
                </a:solidFill>
                <a:latin typeface="+mn-lt"/>
                <a:ea typeface="+mn-ea"/>
                <a:cs typeface="+mn-cs"/>
              </a:defRPr>
            </a:lvl4pPr>
            <a:lvl5pPr marL="2267064" indent="-251895" algn="l" defTabSz="1007584" rtl="0" eaLnBrk="1" latinLnBrk="0" hangingPunct="1">
              <a:lnSpc>
                <a:spcPct val="90000"/>
              </a:lnSpc>
              <a:spcBef>
                <a:spcPts val="551"/>
              </a:spcBef>
              <a:buFont typeface="Wingdings" panose="05000000000000000000" pitchFamily="2" charset="2"/>
              <a:buChar char="§"/>
              <a:defRPr sz="1601" kern="1200">
                <a:solidFill>
                  <a:schemeClr val="tx1"/>
                </a:solidFill>
                <a:latin typeface="+mn-lt"/>
                <a:ea typeface="+mn-ea"/>
                <a:cs typeface="+mn-cs"/>
              </a:defRPr>
            </a:lvl5pPr>
            <a:lvl6pPr marL="2770856"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4648"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8440"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2232"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a:lstStyle>
          <a:p>
            <a:pPr marL="0" indent="0">
              <a:buFont typeface="Wingdings" panose="05000000000000000000" pitchFamily="2" charset="2"/>
              <a:buNone/>
            </a:pPr>
            <a:r>
              <a:rPr lang="en-GB" b="1" dirty="0">
                <a:solidFill>
                  <a:srgbClr val="A0DAF7"/>
                </a:solidFill>
              </a:rPr>
              <a:t>Step 1 – primary area</a:t>
            </a:r>
          </a:p>
          <a:p>
            <a:r>
              <a:rPr lang="en-GB" sz="1800" dirty="0"/>
              <a:t>Visually check the 3m radius.</a:t>
            </a:r>
          </a:p>
          <a:p>
            <a:r>
              <a:rPr lang="en-GB" sz="1800" dirty="0"/>
              <a:t>Repeat process continuously as you move around site.</a:t>
            </a:r>
          </a:p>
          <a:p>
            <a:r>
              <a:rPr lang="en-GB" sz="1800" dirty="0"/>
              <a:t>Identify best safe position to stop.</a:t>
            </a:r>
          </a:p>
          <a:p>
            <a:r>
              <a:rPr lang="en-GB" sz="1800" dirty="0"/>
              <a:t>If in a vehicle, from inside the vehicle, visually check the first 3m radius.</a:t>
            </a:r>
          </a:p>
          <a:p>
            <a:r>
              <a:rPr lang="en-GB" sz="1800" dirty="0"/>
              <a:t>Look down first, if no hazards, then step out.</a:t>
            </a:r>
          </a:p>
          <a:p>
            <a:r>
              <a:rPr lang="en-GB" sz="1800" dirty="0"/>
              <a:t>Complete a visual 3m radius check from ground up and above head height.</a:t>
            </a:r>
          </a:p>
          <a:p>
            <a:r>
              <a:rPr lang="en-GB" sz="1800" dirty="0"/>
              <a:t>Complete a physical check only in the 3m radius.</a:t>
            </a:r>
          </a:p>
          <a:p>
            <a:pPr marL="0" indent="0">
              <a:buFont typeface="Wingdings" panose="05000000000000000000" pitchFamily="2" charset="2"/>
              <a:buNone/>
            </a:pPr>
            <a:endParaRPr lang="en-GB" dirty="0"/>
          </a:p>
        </p:txBody>
      </p:sp>
      <p:sp>
        <p:nvSpPr>
          <p:cNvPr id="9" name="Text Placeholder 4">
            <a:extLst>
              <a:ext uri="{FF2B5EF4-FFF2-40B4-BE49-F238E27FC236}">
                <a16:creationId xmlns:a16="http://schemas.microsoft.com/office/drawing/2014/main" id="{AAAA6385-36C9-05BE-8ADD-75BB5A9A50B2}"/>
              </a:ext>
            </a:extLst>
          </p:cNvPr>
          <p:cNvSpPr txBox="1">
            <a:spLocks/>
          </p:cNvSpPr>
          <p:nvPr/>
        </p:nvSpPr>
        <p:spPr>
          <a:xfrm>
            <a:off x="7579421" y="1548524"/>
            <a:ext cx="4385101" cy="5448979"/>
          </a:xfrm>
          <a:custGeom>
            <a:avLst/>
            <a:gdLst>
              <a:gd name="connsiteX0" fmla="*/ 0 w 5018015"/>
              <a:gd name="connsiteY0" fmla="*/ 0 h 4548857"/>
              <a:gd name="connsiteX1" fmla="*/ 5018015 w 5018015"/>
              <a:gd name="connsiteY1" fmla="*/ 0 h 4548857"/>
              <a:gd name="connsiteX2" fmla="*/ 5018015 w 5018015"/>
              <a:gd name="connsiteY2" fmla="*/ 3712504 h 4548857"/>
              <a:gd name="connsiteX3" fmla="*/ 4181662 w 5018015"/>
              <a:gd name="connsiteY3" fmla="*/ 4548857 h 4548857"/>
              <a:gd name="connsiteX4" fmla="*/ 0 w 5018015"/>
              <a:gd name="connsiteY4" fmla="*/ 4548857 h 454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8015" h="4548857">
                <a:moveTo>
                  <a:pt x="0" y="0"/>
                </a:moveTo>
                <a:lnTo>
                  <a:pt x="5018015" y="0"/>
                </a:lnTo>
                <a:lnTo>
                  <a:pt x="5018015" y="3712504"/>
                </a:lnTo>
                <a:cubicBezTo>
                  <a:pt x="5018015" y="4174409"/>
                  <a:pt x="4643567" y="4548857"/>
                  <a:pt x="4181662" y="4548857"/>
                </a:cubicBezTo>
                <a:lnTo>
                  <a:pt x="0" y="4548857"/>
                </a:lnTo>
                <a:close/>
              </a:path>
            </a:pathLst>
          </a:custGeom>
        </p:spPr>
        <p:txBody>
          <a:bodyPr/>
          <a:lstStyle>
            <a:defPPr>
              <a:defRPr lang="en-US"/>
            </a:defPPr>
            <a:lvl1pPr marL="251895" indent="-251895" algn="l" defTabSz="1007584" rtl="0" eaLnBrk="1" latinLnBrk="0" hangingPunct="1">
              <a:lnSpc>
                <a:spcPct val="90000"/>
              </a:lnSpc>
              <a:spcBef>
                <a:spcPts val="1102"/>
              </a:spcBef>
              <a:buFont typeface="Wingdings" panose="05000000000000000000" pitchFamily="2" charset="2"/>
              <a:buChar char="§"/>
              <a:defRPr sz="2400" kern="1200">
                <a:solidFill>
                  <a:schemeClr val="tx1"/>
                </a:solidFill>
                <a:latin typeface="+mn-lt"/>
                <a:ea typeface="+mn-ea"/>
                <a:cs typeface="+mn-cs"/>
              </a:defRPr>
            </a:lvl1pPr>
            <a:lvl2pPr marL="755688" indent="-251895" algn="l" defTabSz="1007584" rtl="0" eaLnBrk="1" latinLnBrk="0" hangingPunct="1">
              <a:lnSpc>
                <a:spcPct val="90000"/>
              </a:lnSpc>
              <a:spcBef>
                <a:spcPts val="551"/>
              </a:spcBef>
              <a:buFont typeface="Wingdings" panose="05000000000000000000" pitchFamily="2" charset="2"/>
              <a:buChar char="§"/>
              <a:defRPr sz="2000" kern="1200">
                <a:solidFill>
                  <a:schemeClr val="tx1"/>
                </a:solidFill>
                <a:latin typeface="+mn-lt"/>
                <a:ea typeface="+mn-ea"/>
                <a:cs typeface="+mn-cs"/>
              </a:defRPr>
            </a:lvl2pPr>
            <a:lvl3pPr marL="1259480" indent="-251895" algn="l" defTabSz="1007584" rtl="0" eaLnBrk="1" latinLnBrk="0" hangingPunct="1">
              <a:lnSpc>
                <a:spcPct val="90000"/>
              </a:lnSpc>
              <a:spcBef>
                <a:spcPts val="551"/>
              </a:spcBef>
              <a:buFont typeface="Wingdings" panose="05000000000000000000" pitchFamily="2" charset="2"/>
              <a:buChar char="§"/>
              <a:defRPr sz="1800" kern="1200">
                <a:solidFill>
                  <a:schemeClr val="tx1"/>
                </a:solidFill>
                <a:latin typeface="+mn-lt"/>
                <a:ea typeface="+mn-ea"/>
                <a:cs typeface="+mn-cs"/>
              </a:defRPr>
            </a:lvl3pPr>
            <a:lvl4pPr marL="1763271" indent="-251895" algn="l" defTabSz="1007584" rtl="0" eaLnBrk="1" latinLnBrk="0" hangingPunct="1">
              <a:lnSpc>
                <a:spcPct val="90000"/>
              </a:lnSpc>
              <a:spcBef>
                <a:spcPts val="551"/>
              </a:spcBef>
              <a:buFont typeface="Wingdings" panose="05000000000000000000" pitchFamily="2" charset="2"/>
              <a:buChar char="§"/>
              <a:defRPr sz="1601" kern="1200">
                <a:solidFill>
                  <a:schemeClr val="tx1"/>
                </a:solidFill>
                <a:latin typeface="+mn-lt"/>
                <a:ea typeface="+mn-ea"/>
                <a:cs typeface="+mn-cs"/>
              </a:defRPr>
            </a:lvl4pPr>
            <a:lvl5pPr marL="2267064" indent="-251895" algn="l" defTabSz="1007584" rtl="0" eaLnBrk="1" latinLnBrk="0" hangingPunct="1">
              <a:lnSpc>
                <a:spcPct val="90000"/>
              </a:lnSpc>
              <a:spcBef>
                <a:spcPts val="551"/>
              </a:spcBef>
              <a:buFont typeface="Wingdings" panose="05000000000000000000" pitchFamily="2" charset="2"/>
              <a:buChar char="§"/>
              <a:defRPr sz="1601" kern="1200">
                <a:solidFill>
                  <a:schemeClr val="tx1"/>
                </a:solidFill>
                <a:latin typeface="+mn-lt"/>
                <a:ea typeface="+mn-ea"/>
                <a:cs typeface="+mn-cs"/>
              </a:defRPr>
            </a:lvl5pPr>
            <a:lvl6pPr marL="2770856"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4648"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8440"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2232"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a:lstStyle>
          <a:p>
            <a:pPr marL="0" indent="0">
              <a:buFont typeface="Wingdings" panose="05000000000000000000" pitchFamily="2" charset="2"/>
              <a:buNone/>
            </a:pPr>
            <a:r>
              <a:rPr lang="en-GB" b="1" dirty="0">
                <a:solidFill>
                  <a:srgbClr val="538295"/>
                </a:solidFill>
              </a:rPr>
              <a:t>Step 2 – secondary area</a:t>
            </a:r>
          </a:p>
          <a:p>
            <a:r>
              <a:rPr lang="en-GB" sz="1800" dirty="0"/>
              <a:t>Only to be done once 3m check is complete.</a:t>
            </a:r>
          </a:p>
          <a:p>
            <a:r>
              <a:rPr lang="en-GB" sz="1800" dirty="0"/>
              <a:t>Visually check the 10m radius.</a:t>
            </a:r>
          </a:p>
          <a:p>
            <a:r>
              <a:rPr lang="en-GB" sz="1800" dirty="0"/>
              <a:t>Once visual check is complete, do a physical check of 10m radius.</a:t>
            </a:r>
          </a:p>
          <a:p>
            <a:r>
              <a:rPr lang="en-GB" sz="1800" dirty="0"/>
              <a:t>Repeat process continuously as you move around site.</a:t>
            </a:r>
          </a:p>
          <a:p>
            <a:r>
              <a:rPr lang="en-GB" sz="1800" dirty="0"/>
              <a:t>Ensure no one can come to harm, barrier off the area/put controls in place to prevent harm.</a:t>
            </a:r>
          </a:p>
          <a:p>
            <a:r>
              <a:rPr lang="en-GB" sz="1800" dirty="0"/>
              <a:t>Report any hazards as </a:t>
            </a:r>
            <a:r>
              <a:rPr lang="en-GB" sz="1800" dirty="0" err="1"/>
              <a:t>Spherecloud</a:t>
            </a:r>
            <a:r>
              <a:rPr lang="en-GB" sz="1800" dirty="0"/>
              <a:t> or equivalent delivery partner system</a:t>
            </a:r>
            <a:endParaRPr lang="en-GB" sz="1800" dirty="0">
              <a:solidFill>
                <a:srgbClr val="FF0000"/>
              </a:solidFill>
            </a:endParaRPr>
          </a:p>
          <a:p>
            <a:r>
              <a:rPr lang="en-GB" sz="1800" dirty="0"/>
              <a:t>If no controls can be put in place, </a:t>
            </a:r>
            <a:r>
              <a:rPr lang="en-GB" sz="1800" u="sng" dirty="0"/>
              <a:t>stop</a:t>
            </a:r>
            <a:r>
              <a:rPr lang="en-GB" sz="1800" dirty="0"/>
              <a:t> work and inform your manager</a:t>
            </a:r>
            <a:endParaRPr lang="en-GB" dirty="0"/>
          </a:p>
        </p:txBody>
      </p:sp>
      <p:grpSp>
        <p:nvGrpSpPr>
          <p:cNvPr id="10" name="Group 9">
            <a:extLst>
              <a:ext uri="{FF2B5EF4-FFF2-40B4-BE49-F238E27FC236}">
                <a16:creationId xmlns:a16="http://schemas.microsoft.com/office/drawing/2014/main" id="{5274C0E8-5B47-4A6F-D459-C661F306D7C5}"/>
              </a:ext>
            </a:extLst>
          </p:cNvPr>
          <p:cNvGrpSpPr/>
          <p:nvPr/>
        </p:nvGrpSpPr>
        <p:grpSpPr>
          <a:xfrm>
            <a:off x="4281371" y="136528"/>
            <a:ext cx="3228426" cy="2884323"/>
            <a:chOff x="1097930" y="2135945"/>
            <a:chExt cx="4205411" cy="3741844"/>
          </a:xfrm>
        </p:grpSpPr>
        <p:grpSp>
          <p:nvGrpSpPr>
            <p:cNvPr id="11" name="Group 10">
              <a:extLst>
                <a:ext uri="{FF2B5EF4-FFF2-40B4-BE49-F238E27FC236}">
                  <a16:creationId xmlns:a16="http://schemas.microsoft.com/office/drawing/2014/main" id="{D13B8894-1919-39CD-4447-DDE0076D72E2}"/>
                </a:ext>
              </a:extLst>
            </p:cNvPr>
            <p:cNvGrpSpPr/>
            <p:nvPr/>
          </p:nvGrpSpPr>
          <p:grpSpPr>
            <a:xfrm>
              <a:off x="1097930" y="2135945"/>
              <a:ext cx="4205411" cy="3741844"/>
              <a:chOff x="1383829" y="2155900"/>
              <a:chExt cx="4205411" cy="3741844"/>
            </a:xfrm>
          </p:grpSpPr>
          <p:sp>
            <p:nvSpPr>
              <p:cNvPr id="13" name="Flowchart: Connector 12">
                <a:extLst>
                  <a:ext uri="{FF2B5EF4-FFF2-40B4-BE49-F238E27FC236}">
                    <a16:creationId xmlns:a16="http://schemas.microsoft.com/office/drawing/2014/main" id="{3A75E8DA-9467-1F14-286E-BC5B6FF244B9}"/>
                  </a:ext>
                </a:extLst>
              </p:cNvPr>
              <p:cNvSpPr/>
              <p:nvPr/>
            </p:nvSpPr>
            <p:spPr>
              <a:xfrm>
                <a:off x="1602313" y="2155900"/>
                <a:ext cx="3898136" cy="3741844"/>
              </a:xfrm>
              <a:prstGeom prst="flowChartConnector">
                <a:avLst/>
              </a:prstGeom>
              <a:solidFill>
                <a:srgbClr val="004764">
                  <a:alpha val="66000"/>
                </a:srgbClr>
              </a:solidFill>
              <a:ln>
                <a:solidFill>
                  <a:srgbClr val="004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4" name="Flowchart: Connector 13">
                <a:extLst>
                  <a:ext uri="{FF2B5EF4-FFF2-40B4-BE49-F238E27FC236}">
                    <a16:creationId xmlns:a16="http://schemas.microsoft.com/office/drawing/2014/main" id="{038AC533-A2AA-918F-FC35-0BC2D7F9D5FF}"/>
                  </a:ext>
                </a:extLst>
              </p:cNvPr>
              <p:cNvSpPr/>
              <p:nvPr/>
            </p:nvSpPr>
            <p:spPr>
              <a:xfrm>
                <a:off x="2565438" y="2928467"/>
                <a:ext cx="1971887" cy="1998415"/>
              </a:xfrm>
              <a:prstGeom prst="flowChartConnector">
                <a:avLst/>
              </a:prstGeom>
              <a:solidFill>
                <a:srgbClr val="A0DA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cxnSp>
            <p:nvCxnSpPr>
              <p:cNvPr id="15" name="Straight Arrow Connector 14">
                <a:extLst>
                  <a:ext uri="{FF2B5EF4-FFF2-40B4-BE49-F238E27FC236}">
                    <a16:creationId xmlns:a16="http://schemas.microsoft.com/office/drawing/2014/main" id="{73DF2065-E752-688A-F1E3-AF4AD75A4676}"/>
                  </a:ext>
                </a:extLst>
              </p:cNvPr>
              <p:cNvCxnSpPr>
                <a:cxnSpLocks/>
              </p:cNvCxnSpPr>
              <p:nvPr/>
            </p:nvCxnSpPr>
            <p:spPr>
              <a:xfrm>
                <a:off x="2638042"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A77306D-EEDC-D5F7-2AD5-6E39CF3FB04D}"/>
                  </a:ext>
                </a:extLst>
              </p:cNvPr>
              <p:cNvCxnSpPr>
                <a:cxnSpLocks/>
              </p:cNvCxnSpPr>
              <p:nvPr/>
            </p:nvCxnSpPr>
            <p:spPr>
              <a:xfrm>
                <a:off x="3865817"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17" name="TextBox 27">
                <a:extLst>
                  <a:ext uri="{FF2B5EF4-FFF2-40B4-BE49-F238E27FC236}">
                    <a16:creationId xmlns:a16="http://schemas.microsoft.com/office/drawing/2014/main" id="{C45C58B6-68BB-402F-DCFB-9F112BBEDBB9}"/>
                  </a:ext>
                </a:extLst>
              </p:cNvPr>
              <p:cNvSpPr txBox="1"/>
              <p:nvPr/>
            </p:nvSpPr>
            <p:spPr>
              <a:xfrm>
                <a:off x="2360372" y="4032359"/>
                <a:ext cx="121051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a:solidFill>
                      <a:schemeClr val="bg1"/>
                    </a:solidFill>
                    <a:latin typeface="Abadi Extra Light" panose="020B0204020104020204" pitchFamily="34" charset="0"/>
                  </a:rPr>
                  <a:t>3m</a:t>
                </a:r>
              </a:p>
            </p:txBody>
          </p:sp>
          <p:sp>
            <p:nvSpPr>
              <p:cNvPr id="18" name="TextBox 28">
                <a:extLst>
                  <a:ext uri="{FF2B5EF4-FFF2-40B4-BE49-F238E27FC236}">
                    <a16:creationId xmlns:a16="http://schemas.microsoft.com/office/drawing/2014/main" id="{DF116675-2A71-D925-482C-1E2AC79D75DD}"/>
                  </a:ext>
                </a:extLst>
              </p:cNvPr>
              <p:cNvSpPr txBox="1"/>
              <p:nvPr/>
            </p:nvSpPr>
            <p:spPr>
              <a:xfrm>
                <a:off x="4378730" y="4016998"/>
                <a:ext cx="121051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a:solidFill>
                      <a:schemeClr val="bg1"/>
                    </a:solidFill>
                    <a:latin typeface="Abadi Extra Light" panose="020B0204020104020204" pitchFamily="34" charset="0"/>
                  </a:rPr>
                  <a:t>10m</a:t>
                </a:r>
              </a:p>
            </p:txBody>
          </p:sp>
          <p:cxnSp>
            <p:nvCxnSpPr>
              <p:cNvPr id="19" name="Straight Arrow Connector 18">
                <a:extLst>
                  <a:ext uri="{FF2B5EF4-FFF2-40B4-BE49-F238E27FC236}">
                    <a16:creationId xmlns:a16="http://schemas.microsoft.com/office/drawing/2014/main" id="{A6E40181-8691-E093-176E-C4DDE0DAEC3C}"/>
                  </a:ext>
                </a:extLst>
              </p:cNvPr>
              <p:cNvCxnSpPr>
                <a:cxnSpLocks/>
              </p:cNvCxnSpPr>
              <p:nvPr/>
            </p:nvCxnSpPr>
            <p:spPr>
              <a:xfrm>
                <a:off x="4730809" y="3933676"/>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0" name="TextBox 30">
                <a:extLst>
                  <a:ext uri="{FF2B5EF4-FFF2-40B4-BE49-F238E27FC236}">
                    <a16:creationId xmlns:a16="http://schemas.microsoft.com/office/drawing/2014/main" id="{56935B82-7CB5-6F4F-F57D-A2E1F73A9517}"/>
                  </a:ext>
                </a:extLst>
              </p:cNvPr>
              <p:cNvSpPr txBox="1"/>
              <p:nvPr/>
            </p:nvSpPr>
            <p:spPr>
              <a:xfrm>
                <a:off x="1383829" y="4041229"/>
                <a:ext cx="121051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a:solidFill>
                      <a:schemeClr val="bg1"/>
                    </a:solidFill>
                    <a:latin typeface="Abadi Extra Light" panose="020B0204020104020204" pitchFamily="34" charset="0"/>
                  </a:rPr>
                  <a:t>10m</a:t>
                </a:r>
              </a:p>
            </p:txBody>
          </p:sp>
          <p:cxnSp>
            <p:nvCxnSpPr>
              <p:cNvPr id="21" name="Straight Arrow Connector 20">
                <a:extLst>
                  <a:ext uri="{FF2B5EF4-FFF2-40B4-BE49-F238E27FC236}">
                    <a16:creationId xmlns:a16="http://schemas.microsoft.com/office/drawing/2014/main" id="{32525F02-1808-F2B2-7757-80EE3F712389}"/>
                  </a:ext>
                </a:extLst>
              </p:cNvPr>
              <p:cNvCxnSpPr>
                <a:cxnSpLocks/>
              </p:cNvCxnSpPr>
              <p:nvPr/>
            </p:nvCxnSpPr>
            <p:spPr>
              <a:xfrm>
                <a:off x="1735859"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32">
                <a:extLst>
                  <a:ext uri="{FF2B5EF4-FFF2-40B4-BE49-F238E27FC236}">
                    <a16:creationId xmlns:a16="http://schemas.microsoft.com/office/drawing/2014/main" id="{AFE2EABF-49AB-4040-3D98-C02EB61C1A7E}"/>
                  </a:ext>
                </a:extLst>
              </p:cNvPr>
              <p:cNvSpPr txBox="1"/>
              <p:nvPr/>
            </p:nvSpPr>
            <p:spPr>
              <a:xfrm>
                <a:off x="2508365" y="2296641"/>
                <a:ext cx="2202217" cy="4791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dirty="0">
                    <a:solidFill>
                      <a:schemeClr val="bg1"/>
                    </a:solidFill>
                    <a:latin typeface="Abadi Extra Light" panose="020B0204020104020204" pitchFamily="34" charset="0"/>
                  </a:rPr>
                  <a:t>Secondary</a:t>
                </a:r>
              </a:p>
            </p:txBody>
          </p:sp>
          <p:sp>
            <p:nvSpPr>
              <p:cNvPr id="23" name="TextBox 33">
                <a:extLst>
                  <a:ext uri="{FF2B5EF4-FFF2-40B4-BE49-F238E27FC236}">
                    <a16:creationId xmlns:a16="http://schemas.microsoft.com/office/drawing/2014/main" id="{5A268701-9329-1BAF-D02E-E826CD8333D3}"/>
                  </a:ext>
                </a:extLst>
              </p:cNvPr>
              <p:cNvSpPr txBox="1"/>
              <p:nvPr/>
            </p:nvSpPr>
            <p:spPr>
              <a:xfrm>
                <a:off x="2950298" y="2999492"/>
                <a:ext cx="1210510" cy="4591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700" b="1" dirty="0">
                    <a:solidFill>
                      <a:schemeClr val="bg1"/>
                    </a:solidFill>
                    <a:latin typeface="Abadi Extra Light" panose="020B0204020104020204" pitchFamily="34" charset="0"/>
                  </a:rPr>
                  <a:t>Primary</a:t>
                </a:r>
              </a:p>
            </p:txBody>
          </p:sp>
        </p:grpSp>
        <p:sp>
          <p:nvSpPr>
            <p:cNvPr id="12" name="TextBox 21">
              <a:extLst>
                <a:ext uri="{FF2B5EF4-FFF2-40B4-BE49-F238E27FC236}">
                  <a16:creationId xmlns:a16="http://schemas.microsoft.com/office/drawing/2014/main" id="{83E96838-1011-0C48-69BE-94144855AABF}"/>
                </a:ext>
              </a:extLst>
            </p:cNvPr>
            <p:cNvSpPr txBox="1"/>
            <p:nvPr/>
          </p:nvSpPr>
          <p:spPr>
            <a:xfrm>
              <a:off x="3245982" y="4023509"/>
              <a:ext cx="121051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a:solidFill>
                    <a:schemeClr val="bg1"/>
                  </a:solidFill>
                  <a:latin typeface="Abadi Extra Light" panose="020B0204020104020204" pitchFamily="34" charset="0"/>
                </a:rPr>
                <a:t>3m</a:t>
              </a:r>
            </a:p>
          </p:txBody>
        </p:sp>
      </p:grpSp>
    </p:spTree>
    <p:extLst>
      <p:ext uri="{BB962C8B-B14F-4D97-AF65-F5344CB8AC3E}">
        <p14:creationId xmlns:p14="http://schemas.microsoft.com/office/powerpoint/2010/main" val="151093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wearing orange vests and standing on a dirt road&#10;&#10;Description automatically generated with low confidence">
            <a:extLst>
              <a:ext uri="{FF2B5EF4-FFF2-40B4-BE49-F238E27FC236}">
                <a16:creationId xmlns:a16="http://schemas.microsoft.com/office/drawing/2014/main" id="{C436BC7E-1239-49C5-B386-7BE1BE49194F}"/>
              </a:ext>
            </a:extLst>
          </p:cNvPr>
          <p:cNvPicPr>
            <a:picLocks noGrp="1" noChangeAspect="1"/>
          </p:cNvPicPr>
          <p:nvPr>
            <p:ph type="pic" sz="quarter" idx="27"/>
          </p:nvPr>
        </p:nvPicPr>
        <p:blipFill>
          <a:blip r:embed="rId2">
            <a:extLst>
              <a:ext uri="{28A0092B-C50C-407E-A947-70E740481C1C}">
                <a14:useLocalDpi xmlns:a14="http://schemas.microsoft.com/office/drawing/2010/main" val="0"/>
              </a:ext>
            </a:extLst>
          </a:blip>
          <a:srcRect t="8509" b="8509"/>
          <a:stretch>
            <a:fillRect/>
          </a:stretch>
        </p:blipFill>
        <p:spPr/>
      </p:pic>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p:txBody>
          <a:bodyPr/>
          <a:lstStyle/>
          <a:p>
            <a:r>
              <a:rPr lang="en-GB"/>
              <a:t>Scanning for hazards</a:t>
            </a:r>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p:txBody>
          <a:bodyPr/>
          <a:lstStyle/>
          <a:p>
            <a:r>
              <a:rPr lang="en-GB" dirty="0"/>
              <a:t>Exercise 1A-  </a:t>
            </a:r>
            <a:r>
              <a:rPr lang="en-GB" sz="2800" dirty="0"/>
              <a:t>(Office staff)</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a:xfrm>
            <a:off x="564410" y="1401821"/>
            <a:ext cx="5211239" cy="5116142"/>
          </a:xfrm>
        </p:spPr>
        <p:txBody>
          <a:bodyPr/>
          <a:lstStyle/>
          <a:p>
            <a:r>
              <a:rPr lang="en-GB" sz="1100" dirty="0"/>
              <a:t>Gather 6-10 non hazardous objects to hide. These can be anything from balls to stationary. These objects represent hazards</a:t>
            </a:r>
          </a:p>
          <a:p>
            <a:r>
              <a:rPr lang="en-GB" sz="1100" dirty="0"/>
              <a:t>Hide these in various places where they can actually be seen but partially hidden over a safe area. Use floor level and above head height if possible</a:t>
            </a:r>
          </a:p>
          <a:p>
            <a:r>
              <a:rPr lang="en-GB" sz="1100" dirty="0"/>
              <a:t>Get candidates to stand in a line facing the objects. They can't walk towards them but can walk side to side on the defined line. Maximum of 8 candidates work better.</a:t>
            </a:r>
          </a:p>
          <a:p>
            <a:r>
              <a:rPr lang="en-GB" sz="1100" dirty="0"/>
              <a:t>Time them 3 minutes to find the objects. </a:t>
            </a:r>
          </a:p>
          <a:p>
            <a:r>
              <a:rPr lang="en-GB" sz="1100" dirty="0"/>
              <a:t>At the end of the 3 minutes ask each candidate to share with the group how many they spotted but </a:t>
            </a:r>
            <a:r>
              <a:rPr lang="en-GB" sz="1100" u="sng" dirty="0"/>
              <a:t>not </a:t>
            </a:r>
            <a:r>
              <a:rPr lang="en-GB" sz="1100" dirty="0"/>
              <a:t>where they think they are.</a:t>
            </a:r>
          </a:p>
          <a:p>
            <a:r>
              <a:rPr lang="en-GB" sz="1100" dirty="0"/>
              <a:t>Ask each candidate to walk directly to 1 object they have seen. They need to walk to the nearest object from the defined line used to search from</a:t>
            </a:r>
          </a:p>
          <a:p>
            <a:r>
              <a:rPr lang="en-GB" sz="1100" dirty="0"/>
              <a:t>Review if they have all be found</a:t>
            </a:r>
          </a:p>
          <a:p>
            <a:pPr marL="0" indent="0">
              <a:buNone/>
            </a:pPr>
            <a:r>
              <a:rPr lang="en-GB" sz="1050" b="1" u="sng" dirty="0"/>
              <a:t>Rules:</a:t>
            </a:r>
          </a:p>
          <a:p>
            <a:pPr marL="171450" indent="-171450">
              <a:buFont typeface="Arial" panose="020B0604020202020204" pitchFamily="34" charset="0"/>
              <a:buChar char="•"/>
            </a:pPr>
            <a:r>
              <a:rPr lang="en-GB" sz="1050" dirty="0"/>
              <a:t>When candidates are looking for the objects in the 3-minute period they cannot talk to each other, point to the objects or help each other in anyway. Can someone ex-military within TW assist?</a:t>
            </a:r>
          </a:p>
          <a:p>
            <a:pPr marL="171450" indent="-171450">
              <a:buFont typeface="Arial" panose="020B0604020202020204" pitchFamily="34" charset="0"/>
              <a:buChar char="•"/>
            </a:pPr>
            <a:r>
              <a:rPr lang="en-GB" sz="1050" dirty="0"/>
              <a:t>Do not tell candidates how many objects have been planted until after they have all completed step 6 and said how many they have spotted. This symbolises that when we arrive on site, we don’t know how many hazards there are or what they look like. We have to scan and determine ourselves.</a:t>
            </a:r>
          </a:p>
          <a:p>
            <a:pPr marL="0" indent="0">
              <a:buNone/>
            </a:pPr>
            <a:r>
              <a:rPr lang="en-GB" sz="1050" b="1" u="sng" dirty="0"/>
              <a:t>Purpose: </a:t>
            </a:r>
            <a:r>
              <a:rPr lang="en-GB" sz="1050" dirty="0"/>
              <a:t>This is to show it is difficult to spot hazards from a static position. As we walk through a site by correctly scanning all the time you will be able to spot hazards better. Also, we are only using 1 of our senses (eyes). This symbolises how hard hazards can be to spot so we need to be very observant and always scanning our surroundings. Scanning large areas is difficult so we need to break the area into smaller parts to make it easier</a:t>
            </a:r>
            <a:r>
              <a:rPr lang="en-GB" sz="1100" dirty="0"/>
              <a:t>.</a:t>
            </a:r>
          </a:p>
        </p:txBody>
      </p:sp>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6"/>
          </p:nvPr>
        </p:nvSpPr>
        <p:spPr/>
        <p:txBody>
          <a:bodyPr/>
          <a:lstStyle/>
          <a:p>
            <a:fld id="{B1739543-E302-4EAD-9AFA-E45B8A7403F9}" type="slidenum">
              <a:rPr lang="en-GB" smtClean="0"/>
              <a:pPr/>
              <a:t>16</a:t>
            </a:fld>
            <a:endParaRPr lang="en-GB"/>
          </a:p>
        </p:txBody>
      </p:sp>
      <p:cxnSp>
        <p:nvCxnSpPr>
          <p:cNvPr id="11" name="Straight Arrow Connector 10">
            <a:extLst>
              <a:ext uri="{FF2B5EF4-FFF2-40B4-BE49-F238E27FC236}">
                <a16:creationId xmlns:a16="http://schemas.microsoft.com/office/drawing/2014/main" id="{8E4F4D78-7025-4841-8B20-5D34231A67C3}"/>
              </a:ext>
            </a:extLst>
          </p:cNvPr>
          <p:cNvCxnSpPr/>
          <p:nvPr/>
        </p:nvCxnSpPr>
        <p:spPr>
          <a:xfrm flipV="1">
            <a:off x="6438900" y="3533775"/>
            <a:ext cx="5448300" cy="514350"/>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503AB168-0F27-4EFA-971C-7B54094072AA}"/>
              </a:ext>
            </a:extLst>
          </p:cNvPr>
          <p:cNvSpPr txBox="1"/>
          <p:nvPr/>
        </p:nvSpPr>
        <p:spPr>
          <a:xfrm rot="21238326">
            <a:off x="7299934" y="3775226"/>
            <a:ext cx="4617965" cy="369332"/>
          </a:xfrm>
          <a:prstGeom prst="rect">
            <a:avLst/>
          </a:prstGeom>
          <a:noFill/>
        </p:spPr>
        <p:txBody>
          <a:bodyPr wrap="square" rtlCol="0">
            <a:spAutoFit/>
          </a:bodyPr>
          <a:lstStyle/>
          <a:p>
            <a:r>
              <a:rPr lang="en-GB" b="1">
                <a:solidFill>
                  <a:schemeClr val="bg1"/>
                </a:solidFill>
                <a:latin typeface="+mj-lt"/>
              </a:rPr>
              <a:t>Line not to cross and to scan for objects from</a:t>
            </a:r>
          </a:p>
        </p:txBody>
      </p:sp>
    </p:spTree>
    <p:extLst>
      <p:ext uri="{BB962C8B-B14F-4D97-AF65-F5344CB8AC3E}">
        <p14:creationId xmlns:p14="http://schemas.microsoft.com/office/powerpoint/2010/main" val="58736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p:txBody>
          <a:bodyPr/>
          <a:lstStyle/>
          <a:p>
            <a:r>
              <a:rPr lang="en-GB"/>
              <a:t>Scanning for hazards</a:t>
            </a:r>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p:txBody>
          <a:bodyPr/>
          <a:lstStyle/>
          <a:p>
            <a:r>
              <a:rPr lang="en-GB" dirty="0"/>
              <a:t>Exercise 1B (site staff)</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a:xfrm>
            <a:off x="564410" y="1401821"/>
            <a:ext cx="5211239" cy="5116142"/>
          </a:xfrm>
        </p:spPr>
        <p:txBody>
          <a:bodyPr/>
          <a:lstStyle/>
          <a:p>
            <a:pPr marL="0" indent="0">
              <a:buNone/>
            </a:pPr>
            <a:r>
              <a:rPr lang="en-GB" sz="1600" dirty="0"/>
              <a:t>SLT/SPM/PM/CM (Management Personnel) to go to site and review the daily briefing for the day. </a:t>
            </a:r>
          </a:p>
          <a:p>
            <a:pPr marL="0" indent="0">
              <a:buNone/>
            </a:pPr>
            <a:r>
              <a:rPr lang="en-GB" sz="1600" dirty="0"/>
              <a:t>Once done, take the team out to site and get them to stand in view of the working area and begin discussing the hazards they can see onsite based on their activities for the day</a:t>
            </a:r>
          </a:p>
          <a:p>
            <a:pPr marL="0" indent="0">
              <a:buNone/>
            </a:pPr>
            <a:endParaRPr lang="en-GB" sz="1600" dirty="0"/>
          </a:p>
          <a:p>
            <a:pPr marL="0" indent="0">
              <a:buNone/>
            </a:pPr>
            <a:r>
              <a:rPr lang="en-GB" sz="1600" dirty="0"/>
              <a:t>To consider:</a:t>
            </a:r>
          </a:p>
          <a:p>
            <a:pPr marL="171450" indent="-171450">
              <a:buFontTx/>
              <a:buChar char="-"/>
            </a:pPr>
            <a:r>
              <a:rPr lang="en-GB" sz="1600" dirty="0"/>
              <a:t>What is around you in terms of physical environment?</a:t>
            </a:r>
          </a:p>
          <a:p>
            <a:pPr marL="171450" indent="-171450">
              <a:buFontTx/>
              <a:buChar char="-"/>
            </a:pPr>
            <a:r>
              <a:rPr lang="en-GB" sz="1600" dirty="0"/>
              <a:t>What other activities in the area could impact you?</a:t>
            </a:r>
          </a:p>
          <a:p>
            <a:pPr marL="171450" indent="-171450">
              <a:buFontTx/>
              <a:buChar char="-"/>
            </a:pPr>
            <a:r>
              <a:rPr lang="en-GB" sz="1600" dirty="0"/>
              <a:t>What could go wrong? – how would you react to this?</a:t>
            </a:r>
          </a:p>
          <a:p>
            <a:pPr marL="171450" indent="-171450">
              <a:buFontTx/>
              <a:buChar char="-"/>
            </a:pPr>
            <a:endParaRPr lang="en-GB" sz="1600" dirty="0"/>
          </a:p>
          <a:p>
            <a:pPr marL="0" indent="0">
              <a:buNone/>
            </a:pPr>
            <a:r>
              <a:rPr lang="en-GB" sz="1600" dirty="0"/>
              <a:t>Back to the daily briefing:</a:t>
            </a:r>
          </a:p>
          <a:p>
            <a:pPr marL="285750" indent="-285750">
              <a:buFontTx/>
              <a:buChar char="-"/>
            </a:pPr>
            <a:r>
              <a:rPr lang="en-GB" sz="1600" dirty="0"/>
              <a:t>What we covered in the daily briefing was that picked up in the chat? If not, why not?</a:t>
            </a:r>
          </a:p>
          <a:p>
            <a:pPr marL="285750" indent="-285750">
              <a:buFontTx/>
              <a:buChar char="-"/>
            </a:pPr>
            <a:r>
              <a:rPr lang="en-GB" sz="1600" dirty="0"/>
              <a:t>Any safety observations identified to reported on </a:t>
            </a:r>
            <a:r>
              <a:rPr lang="en-GB" sz="1600" dirty="0" err="1"/>
              <a:t>Spheracloud</a:t>
            </a:r>
            <a:r>
              <a:rPr lang="en-GB" sz="1600" dirty="0"/>
              <a:t> (or delivery partner equivalent system)</a:t>
            </a:r>
          </a:p>
        </p:txBody>
      </p:sp>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6"/>
          </p:nvPr>
        </p:nvSpPr>
        <p:spPr/>
        <p:txBody>
          <a:bodyPr/>
          <a:lstStyle/>
          <a:p>
            <a:fld id="{B1739543-E302-4EAD-9AFA-E45B8A7403F9}" type="slidenum">
              <a:rPr lang="en-GB" smtClean="0"/>
              <a:pPr/>
              <a:t>17</a:t>
            </a:fld>
            <a:endParaRPr lang="en-GB"/>
          </a:p>
        </p:txBody>
      </p:sp>
      <p:pic>
        <p:nvPicPr>
          <p:cNvPr id="3" name="Picture 2" descr="Construction vehicles and trucks in a construction site&#10;&#10;AI-generated content may be incorrect.">
            <a:extLst>
              <a:ext uri="{FF2B5EF4-FFF2-40B4-BE49-F238E27FC236}">
                <a16:creationId xmlns:a16="http://schemas.microsoft.com/office/drawing/2014/main" id="{8D3887C1-950A-110F-073D-C56F74FAC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474" y="1778696"/>
            <a:ext cx="5658219" cy="4243664"/>
          </a:xfrm>
          <a:prstGeom prst="rect">
            <a:avLst/>
          </a:prstGeom>
        </p:spPr>
      </p:pic>
    </p:spTree>
    <p:extLst>
      <p:ext uri="{BB962C8B-B14F-4D97-AF65-F5344CB8AC3E}">
        <p14:creationId xmlns:p14="http://schemas.microsoft.com/office/powerpoint/2010/main" val="292357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p:txBody>
          <a:bodyPr/>
          <a:lstStyle/>
          <a:p>
            <a:r>
              <a:rPr lang="en-GB"/>
              <a:t>Completing 3 &amp; 10 from vehicle</a:t>
            </a:r>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p:txBody>
          <a:bodyPr/>
          <a:lstStyle/>
          <a:p>
            <a:r>
              <a:rPr lang="en-GB" dirty="0"/>
              <a:t>Exercise 2 (All)</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p:txBody>
          <a:bodyPr/>
          <a:lstStyle/>
          <a:p>
            <a:r>
              <a:rPr lang="en-GB" sz="1400"/>
              <a:t>This is where you will go through the full 3 &amp; 10 checks as per the instructions on the right.</a:t>
            </a:r>
          </a:p>
          <a:p>
            <a:r>
              <a:rPr lang="en-GB" sz="1400"/>
              <a:t>Either do this yourself and talk through what you are doing, or get candidates to do this sequence and ask the group ‘what do they do next’</a:t>
            </a:r>
          </a:p>
          <a:p>
            <a:pPr marL="0" indent="0">
              <a:buNone/>
            </a:pPr>
            <a:r>
              <a:rPr lang="en-GB" sz="1400" b="1" u="sng"/>
              <a:t>Rules:</a:t>
            </a:r>
          </a:p>
          <a:p>
            <a:pPr marL="0" indent="0">
              <a:buNone/>
            </a:pPr>
            <a:r>
              <a:rPr lang="en-GB" sz="1400"/>
              <a:t>You can adapt this to how it works best for your group or the area you have. You need to repeat this task until you are confident the whole group can remember the sequence</a:t>
            </a:r>
          </a:p>
          <a:p>
            <a:pPr marL="0" indent="0">
              <a:buNone/>
            </a:pPr>
            <a:r>
              <a:rPr lang="en-GB" sz="1400" b="1" u="sng"/>
              <a:t>Purpose:</a:t>
            </a:r>
          </a:p>
          <a:p>
            <a:pPr marL="0" indent="0">
              <a:buNone/>
            </a:pPr>
            <a:r>
              <a:rPr lang="en-GB" sz="1400"/>
              <a:t>To ensure candidates can remember this sequence so they can apply it moving forward</a:t>
            </a:r>
          </a:p>
        </p:txBody>
      </p:sp>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6"/>
          </p:nvPr>
        </p:nvSpPr>
        <p:spPr/>
        <p:txBody>
          <a:bodyPr/>
          <a:lstStyle/>
          <a:p>
            <a:fld id="{B1739543-E302-4EAD-9AFA-E45B8A7403F9}" type="slidenum">
              <a:rPr lang="en-GB" smtClean="0"/>
              <a:pPr/>
              <a:t>18</a:t>
            </a:fld>
            <a:endParaRPr lang="en-GB"/>
          </a:p>
        </p:txBody>
      </p:sp>
      <p:sp>
        <p:nvSpPr>
          <p:cNvPr id="8" name="TextBox 7">
            <a:extLst>
              <a:ext uri="{FF2B5EF4-FFF2-40B4-BE49-F238E27FC236}">
                <a16:creationId xmlns:a16="http://schemas.microsoft.com/office/drawing/2014/main" id="{917DFCE9-197F-4F5C-AFFB-D54878CC8090}"/>
              </a:ext>
            </a:extLst>
          </p:cNvPr>
          <p:cNvSpPr txBox="1"/>
          <p:nvPr/>
        </p:nvSpPr>
        <p:spPr>
          <a:xfrm>
            <a:off x="6096000" y="2545685"/>
            <a:ext cx="2532415" cy="4524315"/>
          </a:xfrm>
          <a:prstGeom prst="rect">
            <a:avLst/>
          </a:prstGeom>
          <a:noFill/>
        </p:spPr>
        <p:txBody>
          <a:bodyPr wrap="square" rtlCol="0">
            <a:spAutoFit/>
          </a:bodyPr>
          <a:lstStyle/>
          <a:p>
            <a:pPr algn="ctr"/>
            <a:r>
              <a:rPr lang="en-GB" b="1" u="sng">
                <a:solidFill>
                  <a:srgbClr val="009FDF"/>
                </a:solidFill>
                <a:latin typeface="Abadi Extra Light" panose="020B0204020104020204" pitchFamily="34" charset="0"/>
              </a:rPr>
              <a:t>3m</a:t>
            </a:r>
          </a:p>
          <a:p>
            <a:pPr marL="285750" indent="-285750">
              <a:buFont typeface="Arial" panose="020B0604020202020204" pitchFamily="34" charset="0"/>
              <a:buChar char="•"/>
            </a:pPr>
            <a:r>
              <a:rPr lang="en-GB">
                <a:latin typeface="Abadi Extra Light" panose="020B0204020104020204" pitchFamily="34" charset="0"/>
              </a:rPr>
              <a:t>Identify best safe position to stop</a:t>
            </a:r>
          </a:p>
          <a:p>
            <a:pPr marL="285750" indent="-285750">
              <a:buFont typeface="Arial" panose="020B0604020202020204" pitchFamily="34" charset="0"/>
              <a:buChar char="•"/>
            </a:pPr>
            <a:r>
              <a:rPr lang="en-GB">
                <a:latin typeface="Abadi Extra Light" panose="020B0204020104020204" pitchFamily="34" charset="0"/>
              </a:rPr>
              <a:t>From inside the vehicle visually check the first 3m radius</a:t>
            </a:r>
          </a:p>
          <a:p>
            <a:pPr marL="285750" indent="-285750">
              <a:buFont typeface="Arial" panose="020B0604020202020204" pitchFamily="34" charset="0"/>
              <a:buChar char="•"/>
            </a:pPr>
            <a:r>
              <a:rPr lang="en-GB">
                <a:latin typeface="Abadi Extra Light" panose="020B0204020104020204" pitchFamily="34" charset="0"/>
              </a:rPr>
              <a:t>Look down firstly, if no hazards step out</a:t>
            </a:r>
          </a:p>
          <a:p>
            <a:pPr marL="285750" indent="-285750">
              <a:buFont typeface="Arial" panose="020B0604020202020204" pitchFamily="34" charset="0"/>
              <a:buChar char="•"/>
            </a:pPr>
            <a:r>
              <a:rPr lang="en-GB">
                <a:latin typeface="Abadi Extra Light" panose="020B0204020104020204" pitchFamily="34" charset="0"/>
              </a:rPr>
              <a:t>Complete a visual 3m radius check from ground to up and above head height.</a:t>
            </a:r>
          </a:p>
          <a:p>
            <a:pPr marL="285750" indent="-285750">
              <a:buFont typeface="Arial" panose="020B0604020202020204" pitchFamily="34" charset="0"/>
              <a:buChar char="•"/>
            </a:pPr>
            <a:r>
              <a:rPr lang="en-GB">
                <a:latin typeface="Abadi Extra Light" panose="020B0204020104020204" pitchFamily="34" charset="0"/>
              </a:rPr>
              <a:t>Complete a physical check only in the 3m radius</a:t>
            </a:r>
          </a:p>
          <a:p>
            <a:pPr marL="285750" indent="-285750">
              <a:buFont typeface="Arial" panose="020B0604020202020204" pitchFamily="34" charset="0"/>
              <a:buChar char="•"/>
            </a:pPr>
            <a:endParaRPr lang="en-GB"/>
          </a:p>
        </p:txBody>
      </p:sp>
      <p:sp>
        <p:nvSpPr>
          <p:cNvPr id="9" name="TextBox 8">
            <a:extLst>
              <a:ext uri="{FF2B5EF4-FFF2-40B4-BE49-F238E27FC236}">
                <a16:creationId xmlns:a16="http://schemas.microsoft.com/office/drawing/2014/main" id="{FE54F423-A4F0-41E8-BFA6-A4B7DAFA8CF5}"/>
              </a:ext>
            </a:extLst>
          </p:cNvPr>
          <p:cNvSpPr txBox="1"/>
          <p:nvPr/>
        </p:nvSpPr>
        <p:spPr>
          <a:xfrm>
            <a:off x="9685338" y="2545685"/>
            <a:ext cx="2362200" cy="2862322"/>
          </a:xfrm>
          <a:prstGeom prst="rect">
            <a:avLst/>
          </a:prstGeom>
          <a:noFill/>
        </p:spPr>
        <p:txBody>
          <a:bodyPr wrap="square" rtlCol="0">
            <a:spAutoFit/>
          </a:bodyPr>
          <a:lstStyle/>
          <a:p>
            <a:pPr algn="ctr"/>
            <a:r>
              <a:rPr lang="en-GB" b="1" u="sng">
                <a:solidFill>
                  <a:srgbClr val="009FDF"/>
                </a:solidFill>
                <a:latin typeface="Abadi Extra Light" panose="020B0204020104020204" pitchFamily="34" charset="0"/>
              </a:rPr>
              <a:t>10m</a:t>
            </a:r>
          </a:p>
          <a:p>
            <a:pPr marL="285750" indent="-285750">
              <a:buFont typeface="Arial" panose="020B0604020202020204" pitchFamily="34" charset="0"/>
              <a:buChar char="•"/>
            </a:pPr>
            <a:r>
              <a:rPr lang="en-GB">
                <a:latin typeface="Abadi Extra Light" panose="020B0204020104020204" pitchFamily="34" charset="0"/>
              </a:rPr>
              <a:t>Only to be done once 3m checks are complete</a:t>
            </a:r>
          </a:p>
          <a:p>
            <a:pPr marL="285750" indent="-285750">
              <a:buFont typeface="Arial" panose="020B0604020202020204" pitchFamily="34" charset="0"/>
              <a:buChar char="•"/>
            </a:pPr>
            <a:r>
              <a:rPr lang="en-GB">
                <a:latin typeface="Abadi Extra Light" panose="020B0204020104020204" pitchFamily="34" charset="0"/>
              </a:rPr>
              <a:t>Visually check the 10m radius</a:t>
            </a:r>
          </a:p>
          <a:p>
            <a:pPr marL="285750" indent="-285750">
              <a:buFont typeface="Arial" panose="020B0604020202020204" pitchFamily="34" charset="0"/>
              <a:buChar char="•"/>
            </a:pPr>
            <a:r>
              <a:rPr lang="en-GB">
                <a:latin typeface="Abadi Extra Light" panose="020B0204020104020204" pitchFamily="34" charset="0"/>
              </a:rPr>
              <a:t>Once visual check is complete, do a physical check of 10m radius</a:t>
            </a:r>
          </a:p>
        </p:txBody>
      </p:sp>
      <p:grpSp>
        <p:nvGrpSpPr>
          <p:cNvPr id="10" name="Group 9">
            <a:extLst>
              <a:ext uri="{FF2B5EF4-FFF2-40B4-BE49-F238E27FC236}">
                <a16:creationId xmlns:a16="http://schemas.microsoft.com/office/drawing/2014/main" id="{8BF78269-F28C-40B0-AF31-0A8C203BEA0D}"/>
              </a:ext>
            </a:extLst>
          </p:cNvPr>
          <p:cNvGrpSpPr/>
          <p:nvPr/>
        </p:nvGrpSpPr>
        <p:grpSpPr>
          <a:xfrm>
            <a:off x="7248524" y="17418"/>
            <a:ext cx="3400425" cy="3052604"/>
            <a:chOff x="1097930" y="2082598"/>
            <a:chExt cx="4205411" cy="3741844"/>
          </a:xfrm>
        </p:grpSpPr>
        <p:grpSp>
          <p:nvGrpSpPr>
            <p:cNvPr id="11" name="Group 10">
              <a:extLst>
                <a:ext uri="{FF2B5EF4-FFF2-40B4-BE49-F238E27FC236}">
                  <a16:creationId xmlns:a16="http://schemas.microsoft.com/office/drawing/2014/main" id="{99FA0561-7D89-4C39-A266-5B95428F3929}"/>
                </a:ext>
              </a:extLst>
            </p:cNvPr>
            <p:cNvGrpSpPr/>
            <p:nvPr/>
          </p:nvGrpSpPr>
          <p:grpSpPr>
            <a:xfrm>
              <a:off x="1097930" y="2082598"/>
              <a:ext cx="4205411" cy="3741844"/>
              <a:chOff x="1383829" y="2102553"/>
              <a:chExt cx="4205411" cy="3741844"/>
            </a:xfrm>
          </p:grpSpPr>
          <p:sp>
            <p:nvSpPr>
              <p:cNvPr id="13" name="Flowchart: Connector 12">
                <a:extLst>
                  <a:ext uri="{FF2B5EF4-FFF2-40B4-BE49-F238E27FC236}">
                    <a16:creationId xmlns:a16="http://schemas.microsoft.com/office/drawing/2014/main" id="{0CBA1C4E-FFB6-47D2-9962-0636A528C06F}"/>
                  </a:ext>
                </a:extLst>
              </p:cNvPr>
              <p:cNvSpPr/>
              <p:nvPr/>
            </p:nvSpPr>
            <p:spPr>
              <a:xfrm>
                <a:off x="1577057" y="2102553"/>
                <a:ext cx="3898136" cy="3741844"/>
              </a:xfrm>
              <a:prstGeom prst="flowChartConnector">
                <a:avLst/>
              </a:prstGeom>
              <a:solidFill>
                <a:srgbClr val="004764"/>
              </a:solidFill>
              <a:ln>
                <a:solidFill>
                  <a:srgbClr val="004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66FE4A51-EF0A-49EF-BB4C-7D3403E007C8}"/>
                  </a:ext>
                </a:extLst>
              </p:cNvPr>
              <p:cNvSpPr/>
              <p:nvPr/>
            </p:nvSpPr>
            <p:spPr>
              <a:xfrm>
                <a:off x="2565438" y="2928467"/>
                <a:ext cx="1971887" cy="1998415"/>
              </a:xfrm>
              <a:prstGeom prst="flowChartConnector">
                <a:avLst/>
              </a:prstGeom>
              <a:solidFill>
                <a:srgbClr val="A0DA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17E8AE84-BC8B-450F-B7AA-367BC495848B}"/>
                  </a:ext>
                </a:extLst>
              </p:cNvPr>
              <p:cNvCxnSpPr>
                <a:cxnSpLocks/>
              </p:cNvCxnSpPr>
              <p:nvPr/>
            </p:nvCxnSpPr>
            <p:spPr>
              <a:xfrm>
                <a:off x="2638042"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3198E1E8-5673-4A8C-B294-20811B147588}"/>
                  </a:ext>
                </a:extLst>
              </p:cNvPr>
              <p:cNvGrpSpPr/>
              <p:nvPr/>
            </p:nvGrpSpPr>
            <p:grpSpPr>
              <a:xfrm>
                <a:off x="2999879" y="3310157"/>
                <a:ext cx="1017180" cy="1535784"/>
                <a:chOff x="7227899" y="1285646"/>
                <a:chExt cx="2549124" cy="4303898"/>
              </a:xfrm>
            </p:grpSpPr>
            <p:pic>
              <p:nvPicPr>
                <p:cNvPr id="25" name="Picture 24">
                  <a:extLst>
                    <a:ext uri="{FF2B5EF4-FFF2-40B4-BE49-F238E27FC236}">
                      <a16:creationId xmlns:a16="http://schemas.microsoft.com/office/drawing/2014/main" id="{6C4CCC8F-B4EA-4EC4-A7E7-D8628155971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565" b="89217" l="9976" r="60706">
                              <a14:foregroundMark x1="31995" y1="15565" x2="31995" y2="20549"/>
                              <a14:foregroundMark x1="27494" y1="22075" x2="26764" y2="21668"/>
                              <a14:foregroundMark x1="15815" y1="26450" x2="17153" y2="30824"/>
                              <a14:foregroundMark x1="12409" y1="28993" x2="10097" y2="28179"/>
                              <a14:foregroundMark x1="17032" y1="25941" x2="14599" y2="25738"/>
                              <a14:foregroundMark x1="17762" y1="25025" x2="12165" y2="25738"/>
                              <a14:foregroundMark x1="35645" y1="18820" x2="37348" y2="18515"/>
                              <a14:foregroundMark x1="58881" y1="31841" x2="58881" y2="33571"/>
                              <a14:foregroundMark x1="58273" y1="31638" x2="57908" y2="29807"/>
                              <a14:foregroundMark x1="60827" y1="32553" x2="59732" y2="31536"/>
                              <a14:foregroundMark x1="57786" y1="29908" x2="57299" y2="28688"/>
                              <a14:foregroundMark x1="41484" y1="87080" x2="40876" y2="81587"/>
                              <a14:foregroundMark x1="42701" y1="88403" x2="36983" y2="89217"/>
                              <a14:foregroundMark x1="26886" y1="81282" x2="26886" y2="85961"/>
                              <a14:foregroundMark x1="44769" y1="34283" x2="42092" y2="30722"/>
                              <a14:foregroundMark x1="45742" y1="37640" x2="45134" y2="35402"/>
                              <a14:backgroundMark x1="47567" y1="42726" x2="47567" y2="42726"/>
                              <a14:backgroundMark x1="51582" y1="44151" x2="43917" y2="48627"/>
                              <a14:backgroundMark x1="43917" y1="48627" x2="43674" y2="49135"/>
                              <a14:backgroundMark x1="49757" y1="32248" x2="46107" y2="32248"/>
                              <a14:backgroundMark x1="19830" y1="46287" x2="17762" y2="57172"/>
                              <a14:backgroundMark x1="18005" y1="64395" x2="18248" y2="72024"/>
                              <a14:backgroundMark x1="18248" y1="72024" x2="18248" y2="72126"/>
                              <a14:backgroundMark x1="20681" y1="72737" x2="20925" y2="76907"/>
                              <a14:backgroundMark x1="31873" y1="72228" x2="33090" y2="84028"/>
                              <a14:backgroundMark x1="32238" y1="71617" x2="30779" y2="64903"/>
                              <a14:backgroundMark x1="43066" y1="52187" x2="42336" y2="65107"/>
                              <a14:backgroundMark x1="42336" y1="65107" x2="51460" y2="74975"/>
                              <a14:backgroundMark x1="51460" y1="74975" x2="53163" y2="80366"/>
                              <a14:backgroundMark x1="42701" y1="39064" x2="42092" y2="38047"/>
                              <a14:backgroundMark x1="42457" y1="38759" x2="41971" y2="38352"/>
                              <a14:backgroundMark x1="41971" y1="38861" x2="41606" y2="37233"/>
                            </a14:backgroundRemoval>
                          </a14:imgEffect>
                        </a14:imgLayer>
                      </a14:imgProps>
                    </a:ext>
                    <a:ext uri="{28A0092B-C50C-407E-A947-70E740481C1C}">
                      <a14:useLocalDpi xmlns:a14="http://schemas.microsoft.com/office/drawing/2010/main" val="0"/>
                    </a:ext>
                  </a:extLst>
                </a:blip>
                <a:srcRect l="6919" t="12598" r="35218" b="9392"/>
                <a:stretch/>
              </p:blipFill>
              <p:spPr>
                <a:xfrm flipH="1">
                  <a:off x="7227899" y="1285646"/>
                  <a:ext cx="2549124" cy="4109796"/>
                </a:xfrm>
                <a:prstGeom prst="rect">
                  <a:avLst/>
                </a:prstGeom>
              </p:spPr>
            </p:pic>
            <p:pic>
              <p:nvPicPr>
                <p:cNvPr id="26" name="Picture 25">
                  <a:extLst>
                    <a:ext uri="{FF2B5EF4-FFF2-40B4-BE49-F238E27FC236}">
                      <a16:creationId xmlns:a16="http://schemas.microsoft.com/office/drawing/2014/main" id="{30E276B3-4098-4F93-9758-940DD066DE9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565" b="89217" l="9976" r="60706">
                              <a14:foregroundMark x1="31995" y1="15565" x2="31995" y2="20549"/>
                              <a14:foregroundMark x1="27494" y1="22075" x2="26764" y2="21668"/>
                              <a14:foregroundMark x1="15815" y1="26450" x2="17153" y2="30824"/>
                              <a14:foregroundMark x1="12409" y1="28993" x2="10097" y2="28179"/>
                              <a14:foregroundMark x1="17032" y1="25941" x2="14599" y2="25738"/>
                              <a14:foregroundMark x1="17762" y1="25025" x2="12165" y2="25738"/>
                              <a14:foregroundMark x1="35645" y1="18820" x2="37348" y2="18515"/>
                              <a14:foregroundMark x1="58881" y1="31841" x2="58881" y2="33571"/>
                              <a14:foregroundMark x1="58273" y1="31638" x2="57908" y2="29807"/>
                              <a14:foregroundMark x1="60827" y1="32553" x2="59732" y2="31536"/>
                              <a14:foregroundMark x1="57786" y1="29908" x2="57299" y2="28688"/>
                              <a14:foregroundMark x1="41484" y1="87080" x2="40876" y2="81587"/>
                              <a14:foregroundMark x1="42701" y1="88403" x2="36983" y2="89217"/>
                              <a14:foregroundMark x1="26886" y1="81282" x2="26886" y2="85961"/>
                              <a14:foregroundMark x1="44769" y1="34283" x2="42092" y2="30722"/>
                              <a14:foregroundMark x1="45742" y1="37640" x2="45134" y2="35402"/>
                              <a14:backgroundMark x1="47567" y1="42726" x2="47567" y2="42726"/>
                              <a14:backgroundMark x1="51582" y1="44151" x2="43917" y2="48627"/>
                              <a14:backgroundMark x1="43917" y1="48627" x2="43674" y2="49135"/>
                              <a14:backgroundMark x1="49757" y1="32248" x2="46107" y2="32248"/>
                              <a14:backgroundMark x1="19830" y1="46287" x2="17762" y2="57172"/>
                              <a14:backgroundMark x1="18005" y1="64395" x2="18248" y2="72024"/>
                              <a14:backgroundMark x1="18248" y1="72024" x2="18248" y2="72126"/>
                              <a14:backgroundMark x1="20681" y1="72737" x2="20925" y2="76907"/>
                              <a14:backgroundMark x1="31873" y1="72228" x2="33090" y2="84028"/>
                              <a14:backgroundMark x1="32238" y1="71617" x2="30779" y2="64903"/>
                              <a14:backgroundMark x1="43066" y1="52187" x2="42336" y2="65107"/>
                              <a14:backgroundMark x1="42336" y1="65107" x2="51460" y2="74975"/>
                              <a14:backgroundMark x1="51460" y1="74975" x2="53163" y2="80366"/>
                              <a14:backgroundMark x1="42701" y1="39064" x2="42092" y2="38047"/>
                              <a14:backgroundMark x1="42457" y1="38759" x2="41971" y2="38352"/>
                              <a14:backgroundMark x1="41971" y1="38861" x2="41606" y2="37233"/>
                            </a14:backgroundRemoval>
                          </a14:imgEffect>
                        </a14:imgLayer>
                      </a14:imgProps>
                    </a:ext>
                    <a:ext uri="{28A0092B-C50C-407E-A947-70E740481C1C}">
                      <a14:useLocalDpi xmlns:a14="http://schemas.microsoft.com/office/drawing/2010/main" val="0"/>
                    </a:ext>
                  </a:extLst>
                </a:blip>
                <a:srcRect l="30353" t="81925" r="35218" b="5215"/>
                <a:stretch/>
              </p:blipFill>
              <p:spPr>
                <a:xfrm rot="21008595" flipH="1">
                  <a:off x="7903468" y="4912056"/>
                  <a:ext cx="1516756" cy="677488"/>
                </a:xfrm>
                <a:prstGeom prst="rect">
                  <a:avLst/>
                </a:prstGeom>
              </p:spPr>
            </p:pic>
          </p:grpSp>
          <p:cxnSp>
            <p:nvCxnSpPr>
              <p:cNvPr id="17" name="Straight Arrow Connector 16">
                <a:extLst>
                  <a:ext uri="{FF2B5EF4-FFF2-40B4-BE49-F238E27FC236}">
                    <a16:creationId xmlns:a16="http://schemas.microsoft.com/office/drawing/2014/main" id="{570088DB-D4B5-42B6-9D29-BBE764260A61}"/>
                  </a:ext>
                </a:extLst>
              </p:cNvPr>
              <p:cNvCxnSpPr>
                <a:cxnSpLocks/>
              </p:cNvCxnSpPr>
              <p:nvPr/>
            </p:nvCxnSpPr>
            <p:spPr>
              <a:xfrm>
                <a:off x="3865817"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C4E41BD-B142-4BE0-BD76-57DADECB0BB7}"/>
                  </a:ext>
                </a:extLst>
              </p:cNvPr>
              <p:cNvSpPr txBox="1"/>
              <p:nvPr/>
            </p:nvSpPr>
            <p:spPr>
              <a:xfrm>
                <a:off x="2360372" y="403235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3m</a:t>
                </a:r>
              </a:p>
            </p:txBody>
          </p:sp>
          <p:sp>
            <p:nvSpPr>
              <p:cNvPr id="19" name="TextBox 18">
                <a:extLst>
                  <a:ext uri="{FF2B5EF4-FFF2-40B4-BE49-F238E27FC236}">
                    <a16:creationId xmlns:a16="http://schemas.microsoft.com/office/drawing/2014/main" id="{9D2F1F44-C425-4DAF-B21C-09E2CAF8BBEA}"/>
                  </a:ext>
                </a:extLst>
              </p:cNvPr>
              <p:cNvSpPr txBox="1"/>
              <p:nvPr/>
            </p:nvSpPr>
            <p:spPr>
              <a:xfrm>
                <a:off x="4378730" y="4016998"/>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10m</a:t>
                </a:r>
              </a:p>
            </p:txBody>
          </p:sp>
          <p:cxnSp>
            <p:nvCxnSpPr>
              <p:cNvPr id="20" name="Straight Arrow Connector 19">
                <a:extLst>
                  <a:ext uri="{FF2B5EF4-FFF2-40B4-BE49-F238E27FC236}">
                    <a16:creationId xmlns:a16="http://schemas.microsoft.com/office/drawing/2014/main" id="{A95B69D6-945B-4AE7-876D-3BDD1549DEEA}"/>
                  </a:ext>
                </a:extLst>
              </p:cNvPr>
              <p:cNvCxnSpPr>
                <a:cxnSpLocks/>
              </p:cNvCxnSpPr>
              <p:nvPr/>
            </p:nvCxnSpPr>
            <p:spPr>
              <a:xfrm>
                <a:off x="4730809" y="3933676"/>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852FA2B-49D4-4FB6-9142-36D903CEEA27}"/>
                  </a:ext>
                </a:extLst>
              </p:cNvPr>
              <p:cNvSpPr txBox="1"/>
              <p:nvPr/>
            </p:nvSpPr>
            <p:spPr>
              <a:xfrm>
                <a:off x="1383829" y="404122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10m</a:t>
                </a:r>
              </a:p>
            </p:txBody>
          </p:sp>
          <p:cxnSp>
            <p:nvCxnSpPr>
              <p:cNvPr id="22" name="Straight Arrow Connector 21">
                <a:extLst>
                  <a:ext uri="{FF2B5EF4-FFF2-40B4-BE49-F238E27FC236}">
                    <a16:creationId xmlns:a16="http://schemas.microsoft.com/office/drawing/2014/main" id="{92149639-C4D6-46E8-84A4-9545C0C3460C}"/>
                  </a:ext>
                </a:extLst>
              </p:cNvPr>
              <p:cNvCxnSpPr>
                <a:cxnSpLocks/>
              </p:cNvCxnSpPr>
              <p:nvPr/>
            </p:nvCxnSpPr>
            <p:spPr>
              <a:xfrm>
                <a:off x="1735859"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6D814E57-3A5F-47D0-B4C2-8BAE7A812419}"/>
                  </a:ext>
                </a:extLst>
              </p:cNvPr>
              <p:cNvSpPr txBox="1"/>
              <p:nvPr/>
            </p:nvSpPr>
            <p:spPr>
              <a:xfrm>
                <a:off x="2802361" y="2306750"/>
                <a:ext cx="1537041" cy="465445"/>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Secondary</a:t>
                </a:r>
              </a:p>
            </p:txBody>
          </p:sp>
          <p:sp>
            <p:nvSpPr>
              <p:cNvPr id="24" name="TextBox 23">
                <a:extLst>
                  <a:ext uri="{FF2B5EF4-FFF2-40B4-BE49-F238E27FC236}">
                    <a16:creationId xmlns:a16="http://schemas.microsoft.com/office/drawing/2014/main" id="{4194DD1C-4FA6-4224-BE0E-A337EB24F1D0}"/>
                  </a:ext>
                </a:extLst>
              </p:cNvPr>
              <p:cNvSpPr txBox="1"/>
              <p:nvPr/>
            </p:nvSpPr>
            <p:spPr>
              <a:xfrm>
                <a:off x="2816636" y="2976391"/>
                <a:ext cx="1522766" cy="414995"/>
              </a:xfrm>
              <a:prstGeom prst="rect">
                <a:avLst/>
              </a:prstGeom>
              <a:noFill/>
            </p:spPr>
            <p:txBody>
              <a:bodyPr wrap="square" rtlCol="0">
                <a:spAutoFit/>
              </a:bodyPr>
              <a:lstStyle/>
              <a:p>
                <a:pPr algn="ctr"/>
                <a:r>
                  <a:rPr lang="en-GB" sz="1600" b="1">
                    <a:solidFill>
                      <a:schemeClr val="bg1"/>
                    </a:solidFill>
                    <a:latin typeface="Abadi Extra Light" panose="020B0204020104020204" pitchFamily="34" charset="0"/>
                  </a:rPr>
                  <a:t>Immediate</a:t>
                </a:r>
              </a:p>
            </p:txBody>
          </p:sp>
        </p:grpSp>
        <p:sp>
          <p:nvSpPr>
            <p:cNvPr id="12" name="TextBox 11">
              <a:extLst>
                <a:ext uri="{FF2B5EF4-FFF2-40B4-BE49-F238E27FC236}">
                  <a16:creationId xmlns:a16="http://schemas.microsoft.com/office/drawing/2014/main" id="{4A1080AB-8BF6-4D7E-A37D-B015DF39EB27}"/>
                </a:ext>
              </a:extLst>
            </p:cNvPr>
            <p:cNvSpPr txBox="1"/>
            <p:nvPr/>
          </p:nvSpPr>
          <p:spPr>
            <a:xfrm>
              <a:off x="3245982" y="402350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3m</a:t>
              </a:r>
            </a:p>
          </p:txBody>
        </p:sp>
      </p:grpSp>
      <p:pic>
        <p:nvPicPr>
          <p:cNvPr id="28" name="Picture 27" descr="A picture containing vector graphics&#10;&#10;Description automatically generated">
            <a:extLst>
              <a:ext uri="{FF2B5EF4-FFF2-40B4-BE49-F238E27FC236}">
                <a16:creationId xmlns:a16="http://schemas.microsoft.com/office/drawing/2014/main" id="{779FEC3D-86DE-4B32-BBE3-028E846E8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0817" y="4581525"/>
            <a:ext cx="1789457" cy="2139947"/>
          </a:xfrm>
          <a:prstGeom prst="rect">
            <a:avLst/>
          </a:prstGeom>
        </p:spPr>
      </p:pic>
    </p:spTree>
    <p:extLst>
      <p:ext uri="{BB962C8B-B14F-4D97-AF65-F5344CB8AC3E}">
        <p14:creationId xmlns:p14="http://schemas.microsoft.com/office/powerpoint/2010/main" val="407110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p:txBody>
          <a:bodyPr/>
          <a:lstStyle/>
          <a:p>
            <a:r>
              <a:rPr lang="en-GB"/>
              <a:t>Applying in the workplace</a:t>
            </a:r>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a:xfrm>
            <a:off x="601735" y="426993"/>
            <a:ext cx="5310550" cy="563041"/>
          </a:xfrm>
        </p:spPr>
        <p:txBody>
          <a:bodyPr/>
          <a:lstStyle/>
          <a:p>
            <a:r>
              <a:rPr lang="en-GB" dirty="0"/>
              <a:t>Exercise 3 – (All)</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a:xfrm>
            <a:off x="601735" y="1538655"/>
            <a:ext cx="4951340" cy="4892352"/>
          </a:xfrm>
        </p:spPr>
        <p:txBody>
          <a:bodyPr/>
          <a:lstStyle/>
          <a:p>
            <a:r>
              <a:rPr lang="en-GB" sz="1400" dirty="0"/>
              <a:t>Now get candidates to go onto a working site / working office and apply the 3 &amp; 10 checks. What hazards can they see? What mitigation needs to be put in place? Also what can they see that will help them? i.e. warning signs? Site lighting? Fire extinguishers? Some examples of what to spot for are shown on the right</a:t>
            </a:r>
          </a:p>
          <a:p>
            <a:pPr marL="0" indent="0">
              <a:buNone/>
            </a:pPr>
            <a:endParaRPr lang="en-GB" sz="1400" dirty="0"/>
          </a:p>
          <a:p>
            <a:pPr marL="0" indent="0">
              <a:buNone/>
            </a:pPr>
            <a:r>
              <a:rPr lang="en-GB" sz="1400" b="1" u="sng" dirty="0"/>
              <a:t>Rules:</a:t>
            </a:r>
          </a:p>
          <a:p>
            <a:pPr marL="0" indent="0">
              <a:buNone/>
            </a:pPr>
            <a:r>
              <a:rPr lang="en-GB" sz="1400" dirty="0"/>
              <a:t>Ensure full PPE is worn as required and adhere to the site rules</a:t>
            </a:r>
          </a:p>
          <a:p>
            <a:pPr marL="0" indent="0">
              <a:buNone/>
            </a:pPr>
            <a:r>
              <a:rPr lang="en-GB" sz="1400" dirty="0"/>
              <a:t>Ensure any hazards have mitigation put in place/make safe and anything found is logged on </a:t>
            </a:r>
            <a:r>
              <a:rPr lang="en-GB" sz="1400" dirty="0" err="1"/>
              <a:t>Spheracloud</a:t>
            </a:r>
            <a:r>
              <a:rPr lang="en-GB" sz="1400" dirty="0"/>
              <a:t> (or delivery partner equivalent system)</a:t>
            </a:r>
          </a:p>
          <a:p>
            <a:pPr marL="0" indent="0">
              <a:buNone/>
            </a:pPr>
            <a:r>
              <a:rPr lang="en-GB" sz="1400" dirty="0"/>
              <a:t>Candidates to share their findings to the group afterwards </a:t>
            </a:r>
          </a:p>
          <a:p>
            <a:pPr marL="0" indent="0">
              <a:buNone/>
            </a:pPr>
            <a:r>
              <a:rPr lang="en-GB" sz="1400" b="1" u="sng" dirty="0"/>
              <a:t>Purpose: </a:t>
            </a:r>
          </a:p>
          <a:p>
            <a:pPr marL="0" indent="0">
              <a:buNone/>
            </a:pPr>
            <a:r>
              <a:rPr lang="en-GB" sz="1400" dirty="0"/>
              <a:t>To show how the 3 &amp; 10 checks work in your workplace. This is a chance to spot hazards and report safety observations and put controls in place to make safe. Also get candidates to shout out things that will make them work safer. For example, where is the designated pathway? Where is the fire exit? Where is the fire alarm call point? What warning signs can they see to alert them to harm?</a:t>
            </a:r>
          </a:p>
        </p:txBody>
      </p:sp>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6"/>
          </p:nvPr>
        </p:nvSpPr>
        <p:spPr/>
        <p:txBody>
          <a:bodyPr/>
          <a:lstStyle/>
          <a:p>
            <a:fld id="{B1739543-E302-4EAD-9AFA-E45B8A7403F9}" type="slidenum">
              <a:rPr lang="en-GB" smtClean="0"/>
              <a:pPr/>
              <a:t>19</a:t>
            </a:fld>
            <a:endParaRPr lang="en-GB"/>
          </a:p>
        </p:txBody>
      </p:sp>
      <p:pic>
        <p:nvPicPr>
          <p:cNvPr id="9" name="Picture 8" descr="A brick wall with a sign on it&#10;&#10;Description automatically generated with low confidence">
            <a:extLst>
              <a:ext uri="{FF2B5EF4-FFF2-40B4-BE49-F238E27FC236}">
                <a16:creationId xmlns:a16="http://schemas.microsoft.com/office/drawing/2014/main" id="{D70262B3-DC79-492C-BB3C-F33F9C55968A}"/>
              </a:ext>
            </a:extLst>
          </p:cNvPr>
          <p:cNvPicPr>
            <a:picLocks noChangeAspect="1"/>
          </p:cNvPicPr>
          <p:nvPr/>
        </p:nvPicPr>
        <p:blipFill rotWithShape="1">
          <a:blip r:embed="rId2">
            <a:extLst>
              <a:ext uri="{28A0092B-C50C-407E-A947-70E740481C1C}">
                <a14:useLocalDpi xmlns:a14="http://schemas.microsoft.com/office/drawing/2010/main" val="0"/>
              </a:ext>
            </a:extLst>
          </a:blip>
          <a:srcRect t="33860"/>
          <a:stretch/>
        </p:blipFill>
        <p:spPr>
          <a:xfrm>
            <a:off x="8194758" y="145472"/>
            <a:ext cx="2721737" cy="2400221"/>
          </a:xfrm>
          <a:prstGeom prst="rect">
            <a:avLst/>
          </a:prstGeom>
        </p:spPr>
      </p:pic>
      <p:pic>
        <p:nvPicPr>
          <p:cNvPr id="11" name="Picture 10" descr="A picture containing bicycle&#10;&#10;Description automatically generated">
            <a:extLst>
              <a:ext uri="{FF2B5EF4-FFF2-40B4-BE49-F238E27FC236}">
                <a16:creationId xmlns:a16="http://schemas.microsoft.com/office/drawing/2014/main" id="{2F95E1DA-4B4F-420D-BA69-78D7D2520A86}"/>
              </a:ext>
            </a:extLst>
          </p:cNvPr>
          <p:cNvPicPr>
            <a:picLocks noChangeAspect="1"/>
          </p:cNvPicPr>
          <p:nvPr/>
        </p:nvPicPr>
        <p:blipFill rotWithShape="1">
          <a:blip r:embed="rId3">
            <a:extLst>
              <a:ext uri="{28A0092B-C50C-407E-A947-70E740481C1C}">
                <a14:useLocalDpi xmlns:a14="http://schemas.microsoft.com/office/drawing/2010/main" val="0"/>
              </a:ext>
            </a:extLst>
          </a:blip>
          <a:srcRect b="13605"/>
          <a:stretch/>
        </p:blipFill>
        <p:spPr>
          <a:xfrm>
            <a:off x="8375268" y="3937024"/>
            <a:ext cx="2276531" cy="2622396"/>
          </a:xfrm>
          <a:prstGeom prst="rect">
            <a:avLst/>
          </a:prstGeom>
        </p:spPr>
      </p:pic>
      <p:sp>
        <p:nvSpPr>
          <p:cNvPr id="12" name="TextBox 11">
            <a:extLst>
              <a:ext uri="{FF2B5EF4-FFF2-40B4-BE49-F238E27FC236}">
                <a16:creationId xmlns:a16="http://schemas.microsoft.com/office/drawing/2014/main" id="{98FDB216-27B2-4CC3-B794-6D0A05C3104C}"/>
              </a:ext>
            </a:extLst>
          </p:cNvPr>
          <p:cNvSpPr txBox="1"/>
          <p:nvPr/>
        </p:nvSpPr>
        <p:spPr>
          <a:xfrm>
            <a:off x="6232358" y="1118937"/>
            <a:ext cx="1335504" cy="523220"/>
          </a:xfrm>
          <a:prstGeom prst="rect">
            <a:avLst/>
          </a:prstGeom>
          <a:noFill/>
        </p:spPr>
        <p:txBody>
          <a:bodyPr wrap="square" rtlCol="0">
            <a:spAutoFit/>
          </a:bodyPr>
          <a:lstStyle/>
          <a:p>
            <a:pPr algn="ctr"/>
            <a:r>
              <a:rPr lang="en-GB" sz="1400"/>
              <a:t>Fire assembly point</a:t>
            </a:r>
          </a:p>
        </p:txBody>
      </p:sp>
      <p:sp>
        <p:nvSpPr>
          <p:cNvPr id="13" name="TextBox 12">
            <a:extLst>
              <a:ext uri="{FF2B5EF4-FFF2-40B4-BE49-F238E27FC236}">
                <a16:creationId xmlns:a16="http://schemas.microsoft.com/office/drawing/2014/main" id="{27F3EB5C-CD91-4D5A-AF31-090355D1E1E3}"/>
              </a:ext>
            </a:extLst>
          </p:cNvPr>
          <p:cNvSpPr txBox="1"/>
          <p:nvPr/>
        </p:nvSpPr>
        <p:spPr>
          <a:xfrm>
            <a:off x="10856496" y="296001"/>
            <a:ext cx="1335504" cy="523220"/>
          </a:xfrm>
          <a:prstGeom prst="rect">
            <a:avLst/>
          </a:prstGeom>
          <a:noFill/>
        </p:spPr>
        <p:txBody>
          <a:bodyPr wrap="square" rtlCol="0">
            <a:spAutoFit/>
          </a:bodyPr>
          <a:lstStyle/>
          <a:p>
            <a:pPr algn="ctr"/>
            <a:r>
              <a:rPr lang="en-GB" sz="1400"/>
              <a:t>Site emergency file</a:t>
            </a:r>
          </a:p>
        </p:txBody>
      </p:sp>
      <p:sp>
        <p:nvSpPr>
          <p:cNvPr id="14" name="TextBox 13">
            <a:extLst>
              <a:ext uri="{FF2B5EF4-FFF2-40B4-BE49-F238E27FC236}">
                <a16:creationId xmlns:a16="http://schemas.microsoft.com/office/drawing/2014/main" id="{7D9CFF17-289D-48A4-9864-EDF47FF3A157}"/>
              </a:ext>
            </a:extLst>
          </p:cNvPr>
          <p:cNvSpPr txBox="1"/>
          <p:nvPr/>
        </p:nvSpPr>
        <p:spPr>
          <a:xfrm>
            <a:off x="10821589" y="1673383"/>
            <a:ext cx="1405318" cy="954107"/>
          </a:xfrm>
          <a:prstGeom prst="rect">
            <a:avLst/>
          </a:prstGeom>
          <a:noFill/>
        </p:spPr>
        <p:txBody>
          <a:bodyPr wrap="square" rtlCol="0">
            <a:spAutoFit/>
          </a:bodyPr>
          <a:lstStyle/>
          <a:p>
            <a:pPr algn="ctr"/>
            <a:r>
              <a:rPr lang="en-GB" sz="1400" dirty="0"/>
              <a:t>Grit bin to prevent slips in adverse weather</a:t>
            </a:r>
          </a:p>
        </p:txBody>
      </p:sp>
      <p:sp>
        <p:nvSpPr>
          <p:cNvPr id="16" name="TextBox 15">
            <a:extLst>
              <a:ext uri="{FF2B5EF4-FFF2-40B4-BE49-F238E27FC236}">
                <a16:creationId xmlns:a16="http://schemas.microsoft.com/office/drawing/2014/main" id="{FB178388-D3B9-42EA-B8E4-1D75AC48BD02}"/>
              </a:ext>
            </a:extLst>
          </p:cNvPr>
          <p:cNvSpPr txBox="1"/>
          <p:nvPr/>
        </p:nvSpPr>
        <p:spPr>
          <a:xfrm>
            <a:off x="6403808" y="4722538"/>
            <a:ext cx="1335504" cy="954107"/>
          </a:xfrm>
          <a:prstGeom prst="rect">
            <a:avLst/>
          </a:prstGeom>
          <a:noFill/>
        </p:spPr>
        <p:txBody>
          <a:bodyPr wrap="square" rtlCol="0">
            <a:spAutoFit/>
          </a:bodyPr>
          <a:lstStyle/>
          <a:p>
            <a:pPr algn="ctr"/>
            <a:r>
              <a:rPr lang="en-GB" sz="1400"/>
              <a:t>Barrier tape to warn of hazard. Do not go past</a:t>
            </a:r>
          </a:p>
        </p:txBody>
      </p:sp>
      <p:sp>
        <p:nvSpPr>
          <p:cNvPr id="17" name="TextBox 16">
            <a:extLst>
              <a:ext uri="{FF2B5EF4-FFF2-40B4-BE49-F238E27FC236}">
                <a16:creationId xmlns:a16="http://schemas.microsoft.com/office/drawing/2014/main" id="{540B4A4B-78CA-4ED0-85B7-674A8D83D2CA}"/>
              </a:ext>
            </a:extLst>
          </p:cNvPr>
          <p:cNvSpPr txBox="1"/>
          <p:nvPr/>
        </p:nvSpPr>
        <p:spPr>
          <a:xfrm>
            <a:off x="10651799" y="4626446"/>
            <a:ext cx="1335504" cy="523220"/>
          </a:xfrm>
          <a:prstGeom prst="rect">
            <a:avLst/>
          </a:prstGeom>
          <a:noFill/>
        </p:spPr>
        <p:txBody>
          <a:bodyPr wrap="square" rtlCol="0">
            <a:spAutoFit/>
          </a:bodyPr>
          <a:lstStyle/>
          <a:p>
            <a:pPr algn="ctr"/>
            <a:r>
              <a:rPr lang="en-GB" sz="1400"/>
              <a:t>Grating clips missing</a:t>
            </a:r>
          </a:p>
        </p:txBody>
      </p:sp>
      <p:cxnSp>
        <p:nvCxnSpPr>
          <p:cNvPr id="19" name="Straight Arrow Connector 18">
            <a:extLst>
              <a:ext uri="{FF2B5EF4-FFF2-40B4-BE49-F238E27FC236}">
                <a16:creationId xmlns:a16="http://schemas.microsoft.com/office/drawing/2014/main" id="{08C362D1-61ED-4CD3-968D-04831AA378A3}"/>
              </a:ext>
            </a:extLst>
          </p:cNvPr>
          <p:cNvCxnSpPr/>
          <p:nvPr/>
        </p:nvCxnSpPr>
        <p:spPr>
          <a:xfrm flipV="1">
            <a:off x="7362825" y="1380547"/>
            <a:ext cx="733425" cy="388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CFCCAB12-19D1-4768-A2E2-DB06853D13D4}"/>
              </a:ext>
            </a:extLst>
          </p:cNvPr>
          <p:cNvCxnSpPr/>
          <p:nvPr/>
        </p:nvCxnSpPr>
        <p:spPr>
          <a:xfrm flipV="1">
            <a:off x="7461333" y="5180186"/>
            <a:ext cx="733425" cy="388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D7E0B052-DDB8-46D2-A66D-AF43F687D7AF}"/>
              </a:ext>
            </a:extLst>
          </p:cNvPr>
          <p:cNvCxnSpPr>
            <a:cxnSpLocks/>
          </p:cNvCxnSpPr>
          <p:nvPr/>
        </p:nvCxnSpPr>
        <p:spPr>
          <a:xfrm flipH="1">
            <a:off x="10154243" y="557611"/>
            <a:ext cx="885232" cy="3405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190EEA3B-4069-4D34-B41D-092DCA410F2B}"/>
              </a:ext>
            </a:extLst>
          </p:cNvPr>
          <p:cNvCxnSpPr>
            <a:cxnSpLocks/>
          </p:cNvCxnSpPr>
          <p:nvPr/>
        </p:nvCxnSpPr>
        <p:spPr>
          <a:xfrm flipH="1">
            <a:off x="9363075" y="2068819"/>
            <a:ext cx="1553420" cy="4058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83CA9126-4C4B-42F6-B31E-0959ADB1B121}"/>
              </a:ext>
            </a:extLst>
          </p:cNvPr>
          <p:cNvCxnSpPr>
            <a:cxnSpLocks/>
          </p:cNvCxnSpPr>
          <p:nvPr/>
        </p:nvCxnSpPr>
        <p:spPr>
          <a:xfrm flipH="1">
            <a:off x="9629775" y="4878415"/>
            <a:ext cx="1218041" cy="6651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 name="Picture 1">
            <a:extLst>
              <a:ext uri="{FF2B5EF4-FFF2-40B4-BE49-F238E27FC236}">
                <a16:creationId xmlns:a16="http://schemas.microsoft.com/office/drawing/2014/main" id="{B484B578-B78F-D3C7-1C89-A7BA66BC0615}"/>
              </a:ext>
            </a:extLst>
          </p:cNvPr>
          <p:cNvPicPr>
            <a:picLocks noChangeAspect="1"/>
          </p:cNvPicPr>
          <p:nvPr/>
        </p:nvPicPr>
        <p:blipFill>
          <a:blip r:embed="rId4"/>
          <a:stretch>
            <a:fillRect/>
          </a:stretch>
        </p:blipFill>
        <p:spPr>
          <a:xfrm>
            <a:off x="6126476" y="2116836"/>
            <a:ext cx="2643904" cy="1969047"/>
          </a:xfrm>
          <a:prstGeom prst="rect">
            <a:avLst/>
          </a:prstGeom>
        </p:spPr>
      </p:pic>
      <p:sp>
        <p:nvSpPr>
          <p:cNvPr id="3" name="TextBox 2">
            <a:extLst>
              <a:ext uri="{FF2B5EF4-FFF2-40B4-BE49-F238E27FC236}">
                <a16:creationId xmlns:a16="http://schemas.microsoft.com/office/drawing/2014/main" id="{63B0FF29-21E0-1C0D-917A-2FB4AEFAFF9F}"/>
              </a:ext>
            </a:extLst>
          </p:cNvPr>
          <p:cNvSpPr txBox="1"/>
          <p:nvPr/>
        </p:nvSpPr>
        <p:spPr>
          <a:xfrm>
            <a:off x="9100529" y="3024589"/>
            <a:ext cx="2276531" cy="307777"/>
          </a:xfrm>
          <a:prstGeom prst="rect">
            <a:avLst/>
          </a:prstGeom>
          <a:noFill/>
        </p:spPr>
        <p:txBody>
          <a:bodyPr wrap="square" rtlCol="0">
            <a:spAutoFit/>
          </a:bodyPr>
          <a:lstStyle/>
          <a:p>
            <a:pPr algn="ctr"/>
            <a:r>
              <a:rPr lang="en-GB" sz="1400" dirty="0"/>
              <a:t>Trailing leads</a:t>
            </a:r>
          </a:p>
        </p:txBody>
      </p:sp>
      <p:cxnSp>
        <p:nvCxnSpPr>
          <p:cNvPr id="8" name="Straight Arrow Connector 7">
            <a:extLst>
              <a:ext uri="{FF2B5EF4-FFF2-40B4-BE49-F238E27FC236}">
                <a16:creationId xmlns:a16="http://schemas.microsoft.com/office/drawing/2014/main" id="{20F9C53F-6853-835C-3AF4-9A4C5D2C91DB}"/>
              </a:ext>
            </a:extLst>
          </p:cNvPr>
          <p:cNvCxnSpPr>
            <a:cxnSpLocks/>
          </p:cNvCxnSpPr>
          <p:nvPr/>
        </p:nvCxnSpPr>
        <p:spPr>
          <a:xfrm flipH="1">
            <a:off x="7828045" y="3150146"/>
            <a:ext cx="1846477" cy="283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7411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D185-3BC7-B010-2530-F7EF45F049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863587-54AC-8D51-727A-66B42AAD0661}"/>
              </a:ext>
            </a:extLst>
          </p:cNvPr>
          <p:cNvSpPr txBox="1"/>
          <p:nvPr/>
        </p:nvSpPr>
        <p:spPr>
          <a:xfrm>
            <a:off x="1938920" y="4362696"/>
            <a:ext cx="8314160" cy="1938992"/>
          </a:xfrm>
          <a:prstGeom prst="rect">
            <a:avLst/>
          </a:prstGeom>
          <a:noFill/>
        </p:spPr>
        <p:txBody>
          <a:bodyPr wrap="square" rtlCol="0">
            <a:spAutoFit/>
          </a:bodyPr>
          <a:lstStyle/>
          <a:p>
            <a:pPr algn="ctr"/>
            <a:r>
              <a:rPr lang="en-GB" sz="4800" b="1" dirty="0">
                <a:solidFill>
                  <a:schemeClr val="bg1"/>
                </a:solidFill>
                <a:latin typeface="+mj-lt"/>
              </a:rPr>
              <a:t>Situational Awareness</a:t>
            </a:r>
          </a:p>
          <a:p>
            <a:pPr algn="ctr"/>
            <a:endParaRPr lang="en-GB" sz="3600" b="1" dirty="0">
              <a:solidFill>
                <a:schemeClr val="bg1"/>
              </a:solidFill>
              <a:latin typeface="+mj-lt"/>
            </a:endParaRPr>
          </a:p>
          <a:p>
            <a:pPr algn="ctr"/>
            <a:r>
              <a:rPr lang="en-GB" sz="3600" b="1" dirty="0">
                <a:solidFill>
                  <a:srgbClr val="FF0000"/>
                </a:solidFill>
                <a:latin typeface="+mj-lt"/>
              </a:rPr>
              <a:t>Following slides to be briefed to all personnel</a:t>
            </a:r>
            <a:endParaRPr lang="en-GB" sz="2400" b="1" dirty="0">
              <a:solidFill>
                <a:srgbClr val="FF0000"/>
              </a:solidFill>
              <a:latin typeface="+mj-lt"/>
            </a:endParaRPr>
          </a:p>
        </p:txBody>
      </p:sp>
    </p:spTree>
    <p:extLst>
      <p:ext uri="{BB962C8B-B14F-4D97-AF65-F5344CB8AC3E}">
        <p14:creationId xmlns:p14="http://schemas.microsoft.com/office/powerpoint/2010/main" val="168815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EB880-0F18-34BB-75D4-B4FFD993B4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D5CF00-748E-F039-7F00-CAD05D6C4F44}"/>
              </a:ext>
            </a:extLst>
          </p:cNvPr>
          <p:cNvSpPr>
            <a:spLocks noGrp="1"/>
          </p:cNvSpPr>
          <p:nvPr>
            <p:ph type="body" sz="quarter" idx="10"/>
          </p:nvPr>
        </p:nvSpPr>
        <p:spPr>
          <a:xfrm>
            <a:off x="601734" y="427588"/>
            <a:ext cx="7819251" cy="522605"/>
          </a:xfrm>
        </p:spPr>
        <p:txBody>
          <a:bodyPr/>
          <a:lstStyle/>
          <a:p>
            <a:r>
              <a:rPr lang="en-GB" dirty="0"/>
              <a:t>All to complete by end of October 2025 2025</a:t>
            </a:r>
          </a:p>
        </p:txBody>
      </p:sp>
      <p:sp>
        <p:nvSpPr>
          <p:cNvPr id="3" name="Text Placeholder 2">
            <a:extLst>
              <a:ext uri="{FF2B5EF4-FFF2-40B4-BE49-F238E27FC236}">
                <a16:creationId xmlns:a16="http://schemas.microsoft.com/office/drawing/2014/main" id="{17846228-FF88-7B87-8A93-7F4E46C69F4E}"/>
              </a:ext>
            </a:extLst>
          </p:cNvPr>
          <p:cNvSpPr>
            <a:spLocks noGrp="1"/>
          </p:cNvSpPr>
          <p:nvPr>
            <p:ph type="body" sz="quarter" idx="12"/>
          </p:nvPr>
        </p:nvSpPr>
        <p:spPr/>
        <p:txBody>
          <a:bodyPr/>
          <a:lstStyle/>
          <a:p>
            <a:r>
              <a:rPr lang="en-GB" dirty="0"/>
              <a:t> </a:t>
            </a:r>
          </a:p>
        </p:txBody>
      </p:sp>
      <p:sp>
        <p:nvSpPr>
          <p:cNvPr id="4" name="Slide Number Placeholder 3">
            <a:extLst>
              <a:ext uri="{FF2B5EF4-FFF2-40B4-BE49-F238E27FC236}">
                <a16:creationId xmlns:a16="http://schemas.microsoft.com/office/drawing/2014/main" id="{729966FE-D86B-8D85-5C40-BA6BE6DDCC5A}"/>
              </a:ext>
            </a:extLst>
          </p:cNvPr>
          <p:cNvSpPr>
            <a:spLocks noGrp="1"/>
          </p:cNvSpPr>
          <p:nvPr>
            <p:ph type="sldNum" sz="quarter" idx="26"/>
          </p:nvPr>
        </p:nvSpPr>
        <p:spPr/>
        <p:txBody>
          <a:bodyPr/>
          <a:lstStyle/>
          <a:p>
            <a:fld id="{B1739543-E302-4EAD-9AFA-E45B8A7403F9}" type="slidenum">
              <a:rPr lang="en-GB" smtClean="0"/>
              <a:pPr/>
              <a:t>20</a:t>
            </a:fld>
            <a:endParaRPr lang="en-GB"/>
          </a:p>
        </p:txBody>
      </p:sp>
      <p:sp>
        <p:nvSpPr>
          <p:cNvPr id="8" name="Text Placeholder 7">
            <a:extLst>
              <a:ext uri="{FF2B5EF4-FFF2-40B4-BE49-F238E27FC236}">
                <a16:creationId xmlns:a16="http://schemas.microsoft.com/office/drawing/2014/main" id="{75715BD0-F429-4E02-4C20-A1DDF6DDAFEE}"/>
              </a:ext>
            </a:extLst>
          </p:cNvPr>
          <p:cNvSpPr>
            <a:spLocks noGrp="1"/>
          </p:cNvSpPr>
          <p:nvPr>
            <p:ph type="body" sz="quarter" idx="30"/>
          </p:nvPr>
        </p:nvSpPr>
        <p:spPr>
          <a:xfrm>
            <a:off x="6018028" y="2458230"/>
            <a:ext cx="6018028" cy="3070700"/>
          </a:xfrm>
        </p:spPr>
        <p:txBody>
          <a:bodyPr/>
          <a:lstStyle/>
          <a:p>
            <a:pPr marL="0" indent="0">
              <a:buNone/>
            </a:pPr>
            <a:r>
              <a:rPr lang="en-GB" sz="2400" dirty="0"/>
              <a:t>Please scan the QR code, complete the form &amp; submit to confirm your completion of the exercises.</a:t>
            </a:r>
          </a:p>
          <a:p>
            <a:pPr marL="0" indent="0">
              <a:buNone/>
            </a:pPr>
            <a:endParaRPr lang="en-GB" sz="2400" dirty="0"/>
          </a:p>
          <a:p>
            <a:pPr marL="0" indent="0">
              <a:buNone/>
            </a:pPr>
            <a:r>
              <a:rPr lang="en-GB" sz="2400" dirty="0"/>
              <a:t>Or use the URL link below:</a:t>
            </a:r>
          </a:p>
          <a:p>
            <a:pPr marL="0" indent="0">
              <a:buNone/>
            </a:pPr>
            <a:r>
              <a:rPr lang="en-GB" sz="2400" dirty="0">
                <a:hlinkClick r:id="rId2"/>
              </a:rPr>
              <a:t>Situational Awareness: Practical Exercises record of completion</a:t>
            </a:r>
            <a:r>
              <a:rPr lang="en-GB" sz="2400" dirty="0"/>
              <a:t> </a:t>
            </a:r>
          </a:p>
        </p:txBody>
      </p:sp>
      <p:pic>
        <p:nvPicPr>
          <p:cNvPr id="5" name="Picture 4">
            <a:extLst>
              <a:ext uri="{FF2B5EF4-FFF2-40B4-BE49-F238E27FC236}">
                <a16:creationId xmlns:a16="http://schemas.microsoft.com/office/drawing/2014/main" id="{F4739A2E-3530-B70D-6AF6-5B337B5E72CD}"/>
              </a:ext>
            </a:extLst>
          </p:cNvPr>
          <p:cNvPicPr>
            <a:picLocks noChangeAspect="1"/>
          </p:cNvPicPr>
          <p:nvPr/>
        </p:nvPicPr>
        <p:blipFill>
          <a:blip r:embed="rId3"/>
          <a:stretch>
            <a:fillRect/>
          </a:stretch>
        </p:blipFill>
        <p:spPr>
          <a:xfrm>
            <a:off x="601734" y="1461598"/>
            <a:ext cx="5137675" cy="5137675"/>
          </a:xfrm>
          <a:prstGeom prst="rect">
            <a:avLst/>
          </a:prstGeom>
        </p:spPr>
      </p:pic>
    </p:spTree>
    <p:extLst>
      <p:ext uri="{BB962C8B-B14F-4D97-AF65-F5344CB8AC3E}">
        <p14:creationId xmlns:p14="http://schemas.microsoft.com/office/powerpoint/2010/main" val="47775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27E6A-E760-4D7F-9D14-BEBB2A703FA7}"/>
              </a:ext>
            </a:extLst>
          </p:cNvPr>
          <p:cNvSpPr>
            <a:spLocks noGrp="1"/>
          </p:cNvSpPr>
          <p:nvPr>
            <p:ph type="body" sz="quarter" idx="10"/>
          </p:nvPr>
        </p:nvSpPr>
        <p:spPr/>
        <p:txBody>
          <a:bodyPr/>
          <a:lstStyle/>
          <a:p>
            <a:r>
              <a:rPr lang="en-GB" sz="4500" dirty="0"/>
              <a:t>If you have any further questions contact your SHEQ Representative or Paresh Kavia</a:t>
            </a:r>
          </a:p>
        </p:txBody>
      </p:sp>
    </p:spTree>
    <p:extLst>
      <p:ext uri="{BB962C8B-B14F-4D97-AF65-F5344CB8AC3E}">
        <p14:creationId xmlns:p14="http://schemas.microsoft.com/office/powerpoint/2010/main" val="39905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a:xfrm>
            <a:off x="601735" y="1019306"/>
            <a:ext cx="4884665" cy="400050"/>
          </a:xfrm>
        </p:spPr>
        <p:txBody>
          <a:bodyPr>
            <a:normAutofit/>
          </a:bodyPr>
          <a:lstStyle/>
          <a:p>
            <a:r>
              <a:rPr lang="en-GB"/>
              <a:t>What is it?</a:t>
            </a:r>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a:xfrm>
            <a:off x="601735" y="426993"/>
            <a:ext cx="4884665" cy="563041"/>
          </a:xfrm>
        </p:spPr>
        <p:txBody>
          <a:bodyPr>
            <a:normAutofit/>
          </a:bodyPr>
          <a:lstStyle/>
          <a:p>
            <a:r>
              <a:rPr lang="en-GB" sz="3300"/>
              <a:t>Situational Awareness</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a:xfrm>
            <a:off x="448593" y="1903594"/>
            <a:ext cx="5412067" cy="3261117"/>
          </a:xfrm>
        </p:spPr>
        <p:txBody>
          <a:bodyPr>
            <a:normAutofit/>
          </a:bodyPr>
          <a:lstStyle/>
          <a:p>
            <a:pPr marL="285750" indent="-285750" fontAlgn="base">
              <a:buFont typeface="Arial" panose="020B0604020202020204" pitchFamily="34" charset="0"/>
              <a:buChar char="•"/>
            </a:pPr>
            <a:r>
              <a:rPr lang="en-GB" dirty="0"/>
              <a:t>Situational awareness in health and safety is defined as “</a:t>
            </a:r>
            <a:r>
              <a:rPr lang="en-GB" b="1" dirty="0"/>
              <a:t>being aware of what is happening around you in terms of where you are, where you are supposed to be, and whether anyone or anything around you is a threat to your health and safety</a:t>
            </a:r>
            <a:r>
              <a:rPr lang="en-GB" dirty="0"/>
              <a:t>”. </a:t>
            </a:r>
            <a:r>
              <a:rPr lang="en-US" dirty="0"/>
              <a:t>​</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Maintaining situational awareness is an </a:t>
            </a:r>
            <a:r>
              <a:rPr lang="en-GB" b="1" dirty="0"/>
              <a:t>ongoing</a:t>
            </a:r>
            <a:r>
              <a:rPr lang="en-GB" dirty="0"/>
              <a:t> and </a:t>
            </a:r>
            <a:r>
              <a:rPr lang="en-GB" b="1" dirty="0"/>
              <a:t>dynamic process </a:t>
            </a:r>
            <a:r>
              <a:rPr lang="en-GB" dirty="0"/>
              <a:t>and requires </a:t>
            </a:r>
            <a:r>
              <a:rPr lang="en-GB" b="1" dirty="0"/>
              <a:t>continuous attention, vigilance</a:t>
            </a:r>
            <a:r>
              <a:rPr lang="en-GB" dirty="0"/>
              <a:t>, and the </a:t>
            </a:r>
            <a:r>
              <a:rPr lang="en-GB" b="1" dirty="0"/>
              <a:t>ability to adapt to changing circumstances</a:t>
            </a:r>
            <a:r>
              <a:rPr lang="en-GB" dirty="0"/>
              <a:t>. </a:t>
            </a:r>
            <a:endParaRPr lang="en-US" dirty="0"/>
          </a:p>
          <a:p>
            <a:endParaRPr lang="en-GB" dirty="0"/>
          </a:p>
        </p:txBody>
      </p:sp>
      <p:pic>
        <p:nvPicPr>
          <p:cNvPr id="1026" name="Picture 2">
            <a:extLst>
              <a:ext uri="{FF2B5EF4-FFF2-40B4-BE49-F238E27FC236}">
                <a16:creationId xmlns:a16="http://schemas.microsoft.com/office/drawing/2014/main" id="{BE54BBCF-4BB1-0EFF-3990-AD56FFE1A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45" r="33586" b="-1"/>
          <a:stretch>
            <a:fillRect/>
          </a:stretch>
        </p:blipFill>
        <p:spPr bwMode="auto">
          <a:xfrm>
            <a:off x="6231311" y="279984"/>
            <a:ext cx="5675412" cy="6279436"/>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a:solidFill>
            <a:srgbClr val="FFFFFF"/>
          </a:solidFill>
        </p:spPr>
      </p:pic>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7"/>
          </p:nvPr>
        </p:nvSpPr>
        <p:spPr>
          <a:xfrm>
            <a:off x="11691260" y="6559420"/>
            <a:ext cx="430926" cy="162052"/>
          </a:xfrm>
        </p:spPr>
        <p:txBody>
          <a:bodyPr anchor="ctr">
            <a:normAutofit/>
          </a:bodyPr>
          <a:lstStyle/>
          <a:p>
            <a:pPr>
              <a:lnSpc>
                <a:spcPct val="90000"/>
              </a:lnSpc>
              <a:spcAft>
                <a:spcPts val="600"/>
              </a:spcAft>
            </a:pPr>
            <a:fld id="{B1739543-E302-4EAD-9AFA-E45B8A7403F9}" type="slidenum">
              <a:rPr lang="en-GB" sz="500" smtClean="0"/>
              <a:pPr>
                <a:lnSpc>
                  <a:spcPct val="90000"/>
                </a:lnSpc>
                <a:spcAft>
                  <a:spcPts val="600"/>
                </a:spcAft>
              </a:pPr>
              <a:t>3</a:t>
            </a:fld>
            <a:endParaRPr lang="en-GB" sz="500"/>
          </a:p>
        </p:txBody>
      </p:sp>
    </p:spTree>
    <p:extLst>
      <p:ext uri="{BB962C8B-B14F-4D97-AF65-F5344CB8AC3E}">
        <p14:creationId xmlns:p14="http://schemas.microsoft.com/office/powerpoint/2010/main" val="395227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ABE1B7-CD6B-4A32-99ED-F9D46A67C931}"/>
              </a:ext>
            </a:extLst>
          </p:cNvPr>
          <p:cNvSpPr>
            <a:spLocks noGrp="1"/>
          </p:cNvSpPr>
          <p:nvPr>
            <p:ph type="body" sz="quarter" idx="17"/>
          </p:nvPr>
        </p:nvSpPr>
        <p:spPr>
          <a:xfrm>
            <a:off x="588284" y="1941016"/>
            <a:ext cx="4884665" cy="400050"/>
          </a:xfrm>
        </p:spPr>
        <p:txBody>
          <a:bodyPr/>
          <a:lstStyle/>
          <a:p>
            <a:r>
              <a:rPr lang="en-GB"/>
              <a:t> Steps of Dynamic Assessment checklist</a:t>
            </a:r>
          </a:p>
        </p:txBody>
      </p:sp>
      <p:sp>
        <p:nvSpPr>
          <p:cNvPr id="5" name="Text Placeholder 4">
            <a:extLst>
              <a:ext uri="{FF2B5EF4-FFF2-40B4-BE49-F238E27FC236}">
                <a16:creationId xmlns:a16="http://schemas.microsoft.com/office/drawing/2014/main" id="{1DE55D03-9E4F-44DA-9F43-E795FEB725BD}"/>
              </a:ext>
            </a:extLst>
          </p:cNvPr>
          <p:cNvSpPr>
            <a:spLocks noGrp="1"/>
          </p:cNvSpPr>
          <p:nvPr>
            <p:ph type="body" sz="quarter" idx="16"/>
          </p:nvPr>
        </p:nvSpPr>
        <p:spPr/>
        <p:txBody>
          <a:bodyPr>
            <a:normAutofit lnSpcReduction="10000"/>
          </a:bodyPr>
          <a:lstStyle/>
          <a:p>
            <a:r>
              <a:rPr lang="en-GB"/>
              <a:t>Situational Awareness</a:t>
            </a:r>
          </a:p>
        </p:txBody>
      </p:sp>
      <p:sp>
        <p:nvSpPr>
          <p:cNvPr id="6" name="Text Placeholder 5">
            <a:extLst>
              <a:ext uri="{FF2B5EF4-FFF2-40B4-BE49-F238E27FC236}">
                <a16:creationId xmlns:a16="http://schemas.microsoft.com/office/drawing/2014/main" id="{25BFBA58-E694-4BE3-839C-018D98252A14}"/>
              </a:ext>
            </a:extLst>
          </p:cNvPr>
          <p:cNvSpPr>
            <a:spLocks noGrp="1"/>
          </p:cNvSpPr>
          <p:nvPr>
            <p:ph type="body" sz="quarter" idx="13"/>
          </p:nvPr>
        </p:nvSpPr>
        <p:spPr>
          <a:xfrm>
            <a:off x="537034" y="1323392"/>
            <a:ext cx="4884665" cy="5534608"/>
          </a:xfrm>
        </p:spPr>
        <p:txBody>
          <a:bodyPr/>
          <a:lstStyle/>
          <a:p>
            <a:pPr marL="0" indent="0" algn="ctr">
              <a:buNone/>
            </a:pPr>
            <a:r>
              <a:rPr lang="en-GB" sz="1200">
                <a:latin typeface="Abadi Extra Light" panose="020B0204020104020204" pitchFamily="34" charset="0"/>
              </a:rPr>
              <a:t>Situational awareness is being aware of what is happening around you. This includes where you are, where you’re supposed to be, and whether anyone or anything around you is a risk to your health and safety.</a:t>
            </a:r>
          </a:p>
          <a:p>
            <a:pPr marL="0" indent="0">
              <a:buNone/>
            </a:pPr>
            <a:endParaRPr lang="en-GB" sz="300"/>
          </a:p>
          <a:p>
            <a:pPr marL="0" indent="0">
              <a:buNone/>
            </a:pPr>
            <a:endParaRPr lang="en-GB" sz="1200"/>
          </a:p>
          <a:p>
            <a:r>
              <a:rPr lang="en-GB" sz="1200"/>
              <a:t>Initial Site Observation</a:t>
            </a:r>
          </a:p>
          <a:p>
            <a:r>
              <a:rPr lang="en-GB" sz="1200"/>
              <a:t>Assess Visibility</a:t>
            </a:r>
          </a:p>
          <a:p>
            <a:r>
              <a:rPr lang="en-GB" sz="1200"/>
              <a:t>Traffic Conditions</a:t>
            </a:r>
          </a:p>
          <a:p>
            <a:r>
              <a:rPr lang="en-GB" sz="1200"/>
              <a:t>Animal Presence</a:t>
            </a:r>
          </a:p>
          <a:p>
            <a:r>
              <a:rPr lang="en-GB" sz="1200"/>
              <a:t>Weather Conditions</a:t>
            </a:r>
          </a:p>
          <a:p>
            <a:r>
              <a:rPr lang="en-GB" sz="1200"/>
              <a:t>Emergency Exits and Safe Zones</a:t>
            </a:r>
          </a:p>
          <a:p>
            <a:r>
              <a:rPr lang="en-GB" sz="1200"/>
              <a:t>Communication Tools and Plans</a:t>
            </a:r>
          </a:p>
          <a:p>
            <a:r>
              <a:rPr lang="en-GB" sz="1200"/>
              <a:t>Personal Protective Equipment (PPE)</a:t>
            </a:r>
          </a:p>
          <a:p>
            <a:r>
              <a:rPr lang="en-GB" sz="1200"/>
              <a:t>Potential Interactions</a:t>
            </a:r>
          </a:p>
          <a:p>
            <a:r>
              <a:rPr lang="en-GB" sz="1200"/>
              <a:t>Escape Plan</a:t>
            </a:r>
          </a:p>
          <a:p>
            <a:r>
              <a:rPr lang="en-GB" sz="1200"/>
              <a:t>Vehicle Security:</a:t>
            </a:r>
          </a:p>
          <a:p>
            <a:r>
              <a:rPr lang="en-GB" sz="1200"/>
              <a:t>Continual Monitoring:</a:t>
            </a:r>
          </a:p>
          <a:p>
            <a:r>
              <a:rPr lang="en-GB" sz="1200"/>
              <a:t>Documentation:</a:t>
            </a:r>
          </a:p>
        </p:txBody>
      </p:sp>
      <p:sp>
        <p:nvSpPr>
          <p:cNvPr id="7" name="Slide Number Placeholder 6">
            <a:extLst>
              <a:ext uri="{FF2B5EF4-FFF2-40B4-BE49-F238E27FC236}">
                <a16:creationId xmlns:a16="http://schemas.microsoft.com/office/drawing/2014/main" id="{783948BC-086B-4BE5-BBDA-6C5B210FBE42}"/>
              </a:ext>
            </a:extLst>
          </p:cNvPr>
          <p:cNvSpPr>
            <a:spLocks noGrp="1"/>
          </p:cNvSpPr>
          <p:nvPr>
            <p:ph type="sldNum" sz="quarter" idx="26"/>
          </p:nvPr>
        </p:nvSpPr>
        <p:spPr/>
        <p:txBody>
          <a:bodyPr/>
          <a:lstStyle/>
          <a:p>
            <a:fld id="{B1739543-E302-4EAD-9AFA-E45B8A7403F9}" type="slidenum">
              <a:rPr lang="en-GB" smtClean="0"/>
              <a:pPr/>
              <a:t>4</a:t>
            </a:fld>
            <a:endParaRPr lang="en-GB"/>
          </a:p>
        </p:txBody>
      </p:sp>
      <p:grpSp>
        <p:nvGrpSpPr>
          <p:cNvPr id="8" name="Group 7">
            <a:extLst>
              <a:ext uri="{FF2B5EF4-FFF2-40B4-BE49-F238E27FC236}">
                <a16:creationId xmlns:a16="http://schemas.microsoft.com/office/drawing/2014/main" id="{DA1717B1-D60F-4B73-8852-3444C5996E44}"/>
              </a:ext>
            </a:extLst>
          </p:cNvPr>
          <p:cNvGrpSpPr/>
          <p:nvPr/>
        </p:nvGrpSpPr>
        <p:grpSpPr>
          <a:xfrm>
            <a:off x="6646836" y="1419356"/>
            <a:ext cx="4943429" cy="4451627"/>
            <a:chOff x="1097930" y="2082598"/>
            <a:chExt cx="4205411" cy="3741844"/>
          </a:xfrm>
        </p:grpSpPr>
        <p:grpSp>
          <p:nvGrpSpPr>
            <p:cNvPr id="9" name="Group 8">
              <a:extLst>
                <a:ext uri="{FF2B5EF4-FFF2-40B4-BE49-F238E27FC236}">
                  <a16:creationId xmlns:a16="http://schemas.microsoft.com/office/drawing/2014/main" id="{34DE22A1-EDB6-44DA-86C2-7BE33AAAE8C4}"/>
                </a:ext>
              </a:extLst>
            </p:cNvPr>
            <p:cNvGrpSpPr/>
            <p:nvPr/>
          </p:nvGrpSpPr>
          <p:grpSpPr>
            <a:xfrm>
              <a:off x="1097930" y="2082598"/>
              <a:ext cx="4205411" cy="3741844"/>
              <a:chOff x="1383829" y="2102553"/>
              <a:chExt cx="4205411" cy="3741844"/>
            </a:xfrm>
          </p:grpSpPr>
          <p:sp>
            <p:nvSpPr>
              <p:cNvPr id="11" name="Flowchart: Connector 10">
                <a:extLst>
                  <a:ext uri="{FF2B5EF4-FFF2-40B4-BE49-F238E27FC236}">
                    <a16:creationId xmlns:a16="http://schemas.microsoft.com/office/drawing/2014/main" id="{AD4C48F6-55A9-4200-BC9A-1EAB197AB812}"/>
                  </a:ext>
                </a:extLst>
              </p:cNvPr>
              <p:cNvSpPr/>
              <p:nvPr/>
            </p:nvSpPr>
            <p:spPr>
              <a:xfrm>
                <a:off x="1577057" y="2102553"/>
                <a:ext cx="3898136" cy="3741844"/>
              </a:xfrm>
              <a:prstGeom prst="flowChartConnector">
                <a:avLst/>
              </a:prstGeom>
              <a:solidFill>
                <a:srgbClr val="004764"/>
              </a:solidFill>
              <a:ln>
                <a:solidFill>
                  <a:srgbClr val="004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3F42EA04-0712-4C49-976E-85484B8A1594}"/>
                  </a:ext>
                </a:extLst>
              </p:cNvPr>
              <p:cNvSpPr/>
              <p:nvPr/>
            </p:nvSpPr>
            <p:spPr>
              <a:xfrm>
                <a:off x="2565438" y="2928467"/>
                <a:ext cx="1971887" cy="1998415"/>
              </a:xfrm>
              <a:prstGeom prst="flowChartConnector">
                <a:avLst/>
              </a:prstGeom>
              <a:solidFill>
                <a:srgbClr val="A0DA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62012063-C885-42D6-851D-7B92A46D3DEA}"/>
                  </a:ext>
                </a:extLst>
              </p:cNvPr>
              <p:cNvCxnSpPr>
                <a:cxnSpLocks/>
              </p:cNvCxnSpPr>
              <p:nvPr/>
            </p:nvCxnSpPr>
            <p:spPr>
              <a:xfrm>
                <a:off x="2638042"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B7BD6BBD-0C6A-46DB-A871-01ABD3389205}"/>
                  </a:ext>
                </a:extLst>
              </p:cNvPr>
              <p:cNvGrpSpPr/>
              <p:nvPr/>
            </p:nvGrpSpPr>
            <p:grpSpPr>
              <a:xfrm>
                <a:off x="2999879" y="3310157"/>
                <a:ext cx="1017180" cy="1535784"/>
                <a:chOff x="7227899" y="1285646"/>
                <a:chExt cx="2549124" cy="4303898"/>
              </a:xfrm>
            </p:grpSpPr>
            <p:pic>
              <p:nvPicPr>
                <p:cNvPr id="23" name="Picture 22">
                  <a:extLst>
                    <a:ext uri="{FF2B5EF4-FFF2-40B4-BE49-F238E27FC236}">
                      <a16:creationId xmlns:a16="http://schemas.microsoft.com/office/drawing/2014/main" id="{C91803B3-FE43-4672-9798-58DCA670DB3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565" b="89217" l="9976" r="60706">
                              <a14:foregroundMark x1="31995" y1="15565" x2="31995" y2="20549"/>
                              <a14:foregroundMark x1="27494" y1="22075" x2="26764" y2="21668"/>
                              <a14:foregroundMark x1="15815" y1="26450" x2="17153" y2="30824"/>
                              <a14:foregroundMark x1="12409" y1="28993" x2="10097" y2="28179"/>
                              <a14:foregroundMark x1="17032" y1="25941" x2="14599" y2="25738"/>
                              <a14:foregroundMark x1="17762" y1="25025" x2="12165" y2="25738"/>
                              <a14:foregroundMark x1="35645" y1="18820" x2="37348" y2="18515"/>
                              <a14:foregroundMark x1="58881" y1="31841" x2="58881" y2="33571"/>
                              <a14:foregroundMark x1="58273" y1="31638" x2="57908" y2="29807"/>
                              <a14:foregroundMark x1="60827" y1="32553" x2="59732" y2="31536"/>
                              <a14:foregroundMark x1="57786" y1="29908" x2="57299" y2="28688"/>
                              <a14:foregroundMark x1="41484" y1="87080" x2="40876" y2="81587"/>
                              <a14:foregroundMark x1="42701" y1="88403" x2="36983" y2="89217"/>
                              <a14:foregroundMark x1="26886" y1="81282" x2="26886" y2="85961"/>
                              <a14:foregroundMark x1="44769" y1="34283" x2="42092" y2="30722"/>
                              <a14:foregroundMark x1="45742" y1="37640" x2="45134" y2="35402"/>
                              <a14:backgroundMark x1="47567" y1="42726" x2="47567" y2="42726"/>
                              <a14:backgroundMark x1="51582" y1="44151" x2="43917" y2="48627"/>
                              <a14:backgroundMark x1="43917" y1="48627" x2="43674" y2="49135"/>
                              <a14:backgroundMark x1="49757" y1="32248" x2="46107" y2="32248"/>
                              <a14:backgroundMark x1="19830" y1="46287" x2="17762" y2="57172"/>
                              <a14:backgroundMark x1="18005" y1="64395" x2="18248" y2="72024"/>
                              <a14:backgroundMark x1="18248" y1="72024" x2="18248" y2="72126"/>
                              <a14:backgroundMark x1="20681" y1="72737" x2="20925" y2="76907"/>
                              <a14:backgroundMark x1="31873" y1="72228" x2="33090" y2="84028"/>
                              <a14:backgroundMark x1="32238" y1="71617" x2="30779" y2="64903"/>
                              <a14:backgroundMark x1="43066" y1="52187" x2="42336" y2="65107"/>
                              <a14:backgroundMark x1="42336" y1="65107" x2="51460" y2="74975"/>
                              <a14:backgroundMark x1="51460" y1="74975" x2="53163" y2="80366"/>
                              <a14:backgroundMark x1="42701" y1="39064" x2="42092" y2="38047"/>
                              <a14:backgroundMark x1="42457" y1="38759" x2="41971" y2="38352"/>
                              <a14:backgroundMark x1="41971" y1="38861" x2="41606" y2="37233"/>
                            </a14:backgroundRemoval>
                          </a14:imgEffect>
                        </a14:imgLayer>
                      </a14:imgProps>
                    </a:ext>
                    <a:ext uri="{28A0092B-C50C-407E-A947-70E740481C1C}">
                      <a14:useLocalDpi xmlns:a14="http://schemas.microsoft.com/office/drawing/2010/main" val="0"/>
                    </a:ext>
                  </a:extLst>
                </a:blip>
                <a:srcRect l="6919" t="12598" r="35218" b="9392"/>
                <a:stretch/>
              </p:blipFill>
              <p:spPr>
                <a:xfrm flipH="1">
                  <a:off x="7227899" y="1285646"/>
                  <a:ext cx="2549124" cy="4109796"/>
                </a:xfrm>
                <a:prstGeom prst="rect">
                  <a:avLst/>
                </a:prstGeom>
              </p:spPr>
            </p:pic>
            <p:pic>
              <p:nvPicPr>
                <p:cNvPr id="24" name="Picture 23">
                  <a:extLst>
                    <a:ext uri="{FF2B5EF4-FFF2-40B4-BE49-F238E27FC236}">
                      <a16:creationId xmlns:a16="http://schemas.microsoft.com/office/drawing/2014/main" id="{41CA5EE9-7A45-4B33-A4A3-B8BEF26F251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565" b="89217" l="9976" r="60706">
                              <a14:foregroundMark x1="31995" y1="15565" x2="31995" y2="20549"/>
                              <a14:foregroundMark x1="27494" y1="22075" x2="26764" y2="21668"/>
                              <a14:foregroundMark x1="15815" y1="26450" x2="17153" y2="30824"/>
                              <a14:foregroundMark x1="12409" y1="28993" x2="10097" y2="28179"/>
                              <a14:foregroundMark x1="17032" y1="25941" x2="14599" y2="25738"/>
                              <a14:foregroundMark x1="17762" y1="25025" x2="12165" y2="25738"/>
                              <a14:foregroundMark x1="35645" y1="18820" x2="37348" y2="18515"/>
                              <a14:foregroundMark x1="58881" y1="31841" x2="58881" y2="33571"/>
                              <a14:foregroundMark x1="58273" y1="31638" x2="57908" y2="29807"/>
                              <a14:foregroundMark x1="60827" y1="32553" x2="59732" y2="31536"/>
                              <a14:foregroundMark x1="57786" y1="29908" x2="57299" y2="28688"/>
                              <a14:foregroundMark x1="41484" y1="87080" x2="40876" y2="81587"/>
                              <a14:foregroundMark x1="42701" y1="88403" x2="36983" y2="89217"/>
                              <a14:foregroundMark x1="26886" y1="81282" x2="26886" y2="85961"/>
                              <a14:foregroundMark x1="44769" y1="34283" x2="42092" y2="30722"/>
                              <a14:foregroundMark x1="45742" y1="37640" x2="45134" y2="35402"/>
                              <a14:backgroundMark x1="47567" y1="42726" x2="47567" y2="42726"/>
                              <a14:backgroundMark x1="51582" y1="44151" x2="43917" y2="48627"/>
                              <a14:backgroundMark x1="43917" y1="48627" x2="43674" y2="49135"/>
                              <a14:backgroundMark x1="49757" y1="32248" x2="46107" y2="32248"/>
                              <a14:backgroundMark x1="19830" y1="46287" x2="17762" y2="57172"/>
                              <a14:backgroundMark x1="18005" y1="64395" x2="18248" y2="72024"/>
                              <a14:backgroundMark x1="18248" y1="72024" x2="18248" y2="72126"/>
                              <a14:backgroundMark x1="20681" y1="72737" x2="20925" y2="76907"/>
                              <a14:backgroundMark x1="31873" y1="72228" x2="33090" y2="84028"/>
                              <a14:backgroundMark x1="32238" y1="71617" x2="30779" y2="64903"/>
                              <a14:backgroundMark x1="43066" y1="52187" x2="42336" y2="65107"/>
                              <a14:backgroundMark x1="42336" y1="65107" x2="51460" y2="74975"/>
                              <a14:backgroundMark x1="51460" y1="74975" x2="53163" y2="80366"/>
                              <a14:backgroundMark x1="42701" y1="39064" x2="42092" y2="38047"/>
                              <a14:backgroundMark x1="42457" y1="38759" x2="41971" y2="38352"/>
                              <a14:backgroundMark x1="41971" y1="38861" x2="41606" y2="37233"/>
                            </a14:backgroundRemoval>
                          </a14:imgEffect>
                        </a14:imgLayer>
                      </a14:imgProps>
                    </a:ext>
                    <a:ext uri="{28A0092B-C50C-407E-A947-70E740481C1C}">
                      <a14:useLocalDpi xmlns:a14="http://schemas.microsoft.com/office/drawing/2010/main" val="0"/>
                    </a:ext>
                  </a:extLst>
                </a:blip>
                <a:srcRect l="30353" t="81925" r="35218" b="5215"/>
                <a:stretch/>
              </p:blipFill>
              <p:spPr>
                <a:xfrm rot="21008595" flipH="1">
                  <a:off x="7903468" y="4912056"/>
                  <a:ext cx="1516756" cy="677488"/>
                </a:xfrm>
                <a:prstGeom prst="rect">
                  <a:avLst/>
                </a:prstGeom>
              </p:spPr>
            </p:pic>
          </p:grpSp>
          <p:cxnSp>
            <p:nvCxnSpPr>
              <p:cNvPr id="15" name="Straight Arrow Connector 14">
                <a:extLst>
                  <a:ext uri="{FF2B5EF4-FFF2-40B4-BE49-F238E27FC236}">
                    <a16:creationId xmlns:a16="http://schemas.microsoft.com/office/drawing/2014/main" id="{0B8570BA-74A4-4F6E-AF7D-50E9685439B9}"/>
                  </a:ext>
                </a:extLst>
              </p:cNvPr>
              <p:cNvCxnSpPr>
                <a:cxnSpLocks/>
              </p:cNvCxnSpPr>
              <p:nvPr/>
            </p:nvCxnSpPr>
            <p:spPr>
              <a:xfrm>
                <a:off x="3865817"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DE8D5E9-0B23-4609-B544-E033B2C7F0AF}"/>
                  </a:ext>
                </a:extLst>
              </p:cNvPr>
              <p:cNvSpPr txBox="1"/>
              <p:nvPr/>
            </p:nvSpPr>
            <p:spPr>
              <a:xfrm>
                <a:off x="2360372" y="403235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3m</a:t>
                </a:r>
              </a:p>
            </p:txBody>
          </p:sp>
          <p:sp>
            <p:nvSpPr>
              <p:cNvPr id="17" name="TextBox 16">
                <a:extLst>
                  <a:ext uri="{FF2B5EF4-FFF2-40B4-BE49-F238E27FC236}">
                    <a16:creationId xmlns:a16="http://schemas.microsoft.com/office/drawing/2014/main" id="{41D6AE7D-91CD-4CEB-B900-91D69448E1F9}"/>
                  </a:ext>
                </a:extLst>
              </p:cNvPr>
              <p:cNvSpPr txBox="1"/>
              <p:nvPr/>
            </p:nvSpPr>
            <p:spPr>
              <a:xfrm>
                <a:off x="4378730" y="4016998"/>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10m</a:t>
                </a:r>
              </a:p>
            </p:txBody>
          </p:sp>
          <p:cxnSp>
            <p:nvCxnSpPr>
              <p:cNvPr id="18" name="Straight Arrow Connector 17">
                <a:extLst>
                  <a:ext uri="{FF2B5EF4-FFF2-40B4-BE49-F238E27FC236}">
                    <a16:creationId xmlns:a16="http://schemas.microsoft.com/office/drawing/2014/main" id="{0EF5ABC9-50B4-45A8-88CC-20763DFA6CC6}"/>
                  </a:ext>
                </a:extLst>
              </p:cNvPr>
              <p:cNvCxnSpPr>
                <a:cxnSpLocks/>
              </p:cNvCxnSpPr>
              <p:nvPr/>
            </p:nvCxnSpPr>
            <p:spPr>
              <a:xfrm>
                <a:off x="4730809" y="3933676"/>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554FCFE-7A29-4AE3-A7A2-E3B4CE10480B}"/>
                  </a:ext>
                </a:extLst>
              </p:cNvPr>
              <p:cNvSpPr txBox="1"/>
              <p:nvPr/>
            </p:nvSpPr>
            <p:spPr>
              <a:xfrm>
                <a:off x="1383829" y="404122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10m</a:t>
                </a:r>
              </a:p>
            </p:txBody>
          </p:sp>
          <p:cxnSp>
            <p:nvCxnSpPr>
              <p:cNvPr id="20" name="Straight Arrow Connector 19">
                <a:extLst>
                  <a:ext uri="{FF2B5EF4-FFF2-40B4-BE49-F238E27FC236}">
                    <a16:creationId xmlns:a16="http://schemas.microsoft.com/office/drawing/2014/main" id="{88664E82-D791-4E3C-A4FA-34722EAD1754}"/>
                  </a:ext>
                </a:extLst>
              </p:cNvPr>
              <p:cNvCxnSpPr>
                <a:cxnSpLocks/>
              </p:cNvCxnSpPr>
              <p:nvPr/>
            </p:nvCxnSpPr>
            <p:spPr>
              <a:xfrm>
                <a:off x="1735859" y="3927674"/>
                <a:ext cx="624513" cy="0"/>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EF1BD20-7746-4A55-A251-6E3E26898694}"/>
                  </a:ext>
                </a:extLst>
              </p:cNvPr>
              <p:cNvSpPr txBox="1"/>
              <p:nvPr/>
            </p:nvSpPr>
            <p:spPr>
              <a:xfrm>
                <a:off x="2920870" y="2339838"/>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Secondary</a:t>
                </a:r>
              </a:p>
            </p:txBody>
          </p:sp>
          <p:sp>
            <p:nvSpPr>
              <p:cNvPr id="22" name="TextBox 21">
                <a:extLst>
                  <a:ext uri="{FF2B5EF4-FFF2-40B4-BE49-F238E27FC236}">
                    <a16:creationId xmlns:a16="http://schemas.microsoft.com/office/drawing/2014/main" id="{8DA1FC06-D791-4D54-AF9D-C03745276852}"/>
                  </a:ext>
                </a:extLst>
              </p:cNvPr>
              <p:cNvSpPr txBox="1"/>
              <p:nvPr/>
            </p:nvSpPr>
            <p:spPr>
              <a:xfrm>
                <a:off x="2950298" y="2999492"/>
                <a:ext cx="1210510" cy="353943"/>
              </a:xfrm>
              <a:prstGeom prst="rect">
                <a:avLst/>
              </a:prstGeom>
              <a:noFill/>
            </p:spPr>
            <p:txBody>
              <a:bodyPr wrap="square" rtlCol="0">
                <a:spAutoFit/>
              </a:bodyPr>
              <a:lstStyle/>
              <a:p>
                <a:pPr algn="ctr"/>
                <a:r>
                  <a:rPr lang="en-GB" sz="1700" b="1">
                    <a:solidFill>
                      <a:schemeClr val="bg1"/>
                    </a:solidFill>
                    <a:latin typeface="Abadi Extra Light" panose="020B0204020104020204" pitchFamily="34" charset="0"/>
                  </a:rPr>
                  <a:t>Immediate</a:t>
                </a:r>
              </a:p>
            </p:txBody>
          </p:sp>
        </p:grpSp>
        <p:sp>
          <p:nvSpPr>
            <p:cNvPr id="10" name="TextBox 9">
              <a:extLst>
                <a:ext uri="{FF2B5EF4-FFF2-40B4-BE49-F238E27FC236}">
                  <a16:creationId xmlns:a16="http://schemas.microsoft.com/office/drawing/2014/main" id="{7DFA180A-981E-4353-AA65-BB27334BCD32}"/>
                </a:ext>
              </a:extLst>
            </p:cNvPr>
            <p:cNvSpPr txBox="1"/>
            <p:nvPr/>
          </p:nvSpPr>
          <p:spPr>
            <a:xfrm>
              <a:off x="3245982" y="4023509"/>
              <a:ext cx="1210510" cy="369332"/>
            </a:xfrm>
            <a:prstGeom prst="rect">
              <a:avLst/>
            </a:prstGeom>
            <a:noFill/>
          </p:spPr>
          <p:txBody>
            <a:bodyPr wrap="square" rtlCol="0">
              <a:spAutoFit/>
            </a:bodyPr>
            <a:lstStyle/>
            <a:p>
              <a:pPr algn="ctr"/>
              <a:r>
                <a:rPr lang="en-GB" b="1">
                  <a:solidFill>
                    <a:schemeClr val="bg1"/>
                  </a:solidFill>
                  <a:latin typeface="Abadi Extra Light" panose="020B0204020104020204" pitchFamily="34" charset="0"/>
                </a:rPr>
                <a:t>3m</a:t>
              </a:r>
            </a:p>
          </p:txBody>
        </p:sp>
      </p:grpSp>
      <p:sp>
        <p:nvSpPr>
          <p:cNvPr id="30" name="Text Placeholder 3">
            <a:extLst>
              <a:ext uri="{FF2B5EF4-FFF2-40B4-BE49-F238E27FC236}">
                <a16:creationId xmlns:a16="http://schemas.microsoft.com/office/drawing/2014/main" id="{6DE0CF11-58B9-4BD8-A78A-F44950CC9F34}"/>
              </a:ext>
            </a:extLst>
          </p:cNvPr>
          <p:cNvSpPr txBox="1">
            <a:spLocks/>
          </p:cNvSpPr>
          <p:nvPr/>
        </p:nvSpPr>
        <p:spPr>
          <a:xfrm>
            <a:off x="6206690" y="213291"/>
            <a:ext cx="5875287" cy="453647"/>
          </a:xfrm>
          <a:prstGeom prst="rect">
            <a:avLst/>
          </a:prstGeom>
          <a:solidFill>
            <a:schemeClr val="accent1"/>
          </a:solidFill>
          <a:ln>
            <a:solidFill>
              <a:schemeClr val="accent1"/>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Being aware of what's around you</a:t>
            </a:r>
          </a:p>
        </p:txBody>
      </p:sp>
      <p:pic>
        <p:nvPicPr>
          <p:cNvPr id="2" name="Picture 1">
            <a:extLst>
              <a:ext uri="{FF2B5EF4-FFF2-40B4-BE49-F238E27FC236}">
                <a16:creationId xmlns:a16="http://schemas.microsoft.com/office/drawing/2014/main" id="{05DADA64-A3E6-B916-A1E8-98F3073C9F30}"/>
              </a:ext>
            </a:extLst>
          </p:cNvPr>
          <p:cNvPicPr>
            <a:picLocks noChangeAspect="1"/>
          </p:cNvPicPr>
          <p:nvPr/>
        </p:nvPicPr>
        <p:blipFill>
          <a:blip r:embed="rId6"/>
          <a:stretch>
            <a:fillRect/>
          </a:stretch>
        </p:blipFill>
        <p:spPr>
          <a:xfrm>
            <a:off x="537034" y="851618"/>
            <a:ext cx="4950381" cy="536494"/>
          </a:xfrm>
          <a:prstGeom prst="rect">
            <a:avLst/>
          </a:prstGeom>
        </p:spPr>
      </p:pic>
    </p:spTree>
    <p:extLst>
      <p:ext uri="{BB962C8B-B14F-4D97-AF65-F5344CB8AC3E}">
        <p14:creationId xmlns:p14="http://schemas.microsoft.com/office/powerpoint/2010/main" val="241247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FDAF8-0ADE-944E-2B96-9AD38B8F4A6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D14C705-646D-6FD2-9378-83153901DBC3}"/>
              </a:ext>
            </a:extLst>
          </p:cNvPr>
          <p:cNvSpPr>
            <a:spLocks noGrp="1"/>
          </p:cNvSpPr>
          <p:nvPr>
            <p:ph type="body" sz="quarter" idx="10"/>
          </p:nvPr>
        </p:nvSpPr>
        <p:spPr>
          <a:xfrm>
            <a:off x="601735" y="427588"/>
            <a:ext cx="5119796" cy="522605"/>
          </a:xfrm>
        </p:spPr>
        <p:txBody>
          <a:bodyPr>
            <a:normAutofit/>
          </a:bodyPr>
          <a:lstStyle/>
          <a:p>
            <a:r>
              <a:rPr lang="en-GB" sz="3100" kern="1200"/>
              <a:t>Situational Awareness</a:t>
            </a:r>
          </a:p>
        </p:txBody>
      </p:sp>
      <p:sp>
        <p:nvSpPr>
          <p:cNvPr id="14" name="Text Placeholder 3">
            <a:extLst>
              <a:ext uri="{FF2B5EF4-FFF2-40B4-BE49-F238E27FC236}">
                <a16:creationId xmlns:a16="http://schemas.microsoft.com/office/drawing/2014/main" id="{553234E7-98B8-D296-E116-DF006A514CD2}"/>
              </a:ext>
            </a:extLst>
          </p:cNvPr>
          <p:cNvSpPr>
            <a:spLocks noGrp="1"/>
          </p:cNvSpPr>
          <p:nvPr>
            <p:ph type="body" sz="quarter" idx="12"/>
          </p:nvPr>
        </p:nvSpPr>
        <p:spPr>
          <a:xfrm>
            <a:off x="601735" y="1021646"/>
            <a:ext cx="11004910" cy="368499"/>
          </a:xfrm>
        </p:spPr>
        <p:txBody>
          <a:bodyPr>
            <a:normAutofit/>
          </a:bodyPr>
          <a:lstStyle/>
          <a:p>
            <a:endParaRPr lang="en-US" dirty="0"/>
          </a:p>
        </p:txBody>
      </p:sp>
      <p:sp>
        <p:nvSpPr>
          <p:cNvPr id="7" name="Slide Number Placeholder 6">
            <a:extLst>
              <a:ext uri="{FF2B5EF4-FFF2-40B4-BE49-F238E27FC236}">
                <a16:creationId xmlns:a16="http://schemas.microsoft.com/office/drawing/2014/main" id="{3D326D59-E54D-C2B7-69B3-0C51721A466B}"/>
              </a:ext>
            </a:extLst>
          </p:cNvPr>
          <p:cNvSpPr>
            <a:spLocks noGrp="1"/>
          </p:cNvSpPr>
          <p:nvPr>
            <p:ph type="sldNum" sz="quarter" idx="26"/>
          </p:nvPr>
        </p:nvSpPr>
        <p:spPr>
          <a:xfrm>
            <a:off x="11691260" y="6559420"/>
            <a:ext cx="430926" cy="162052"/>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B1739543-E302-4EAD-9AFA-E45B8A7403F9}" type="slidenum">
              <a:rPr kumimoji="0" lang="en-GB" sz="500" b="0" i="0" u="none" strike="noStrike" kern="1200" cap="none" spc="0" normalizeH="0" baseline="0" noProof="0" smtClean="0">
                <a:ln>
                  <a:noFill/>
                </a:ln>
                <a:solidFill>
                  <a:srgbClr val="000000"/>
                </a:solidFill>
                <a:effectLst/>
                <a:uLnTx/>
                <a:uFillTx/>
                <a:latin typeface="Arial Nova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a:t>
            </a:fld>
            <a:endParaRPr kumimoji="0" lang="en-GB" sz="50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2" name="Text Placeholder 3">
            <a:extLst>
              <a:ext uri="{FF2B5EF4-FFF2-40B4-BE49-F238E27FC236}">
                <a16:creationId xmlns:a16="http://schemas.microsoft.com/office/drawing/2014/main" id="{D2A11A03-66DC-7CFC-B81A-AB1413CE9082}"/>
              </a:ext>
            </a:extLst>
          </p:cNvPr>
          <p:cNvSpPr txBox="1">
            <a:spLocks/>
          </p:cNvSpPr>
          <p:nvPr/>
        </p:nvSpPr>
        <p:spPr>
          <a:xfrm rot="1387514">
            <a:off x="3692844" y="3765671"/>
            <a:ext cx="4806311" cy="1341042"/>
          </a:xfrm>
          <a:prstGeom prst="rect">
            <a:avLst/>
          </a:prstGeom>
        </p:spPr>
        <p:txBody>
          <a:bodyPr/>
          <a:lstStyle>
            <a:defPPr>
              <a:defRPr lang="en-US"/>
            </a:defPPr>
            <a:lvl1pPr marL="251895" indent="-251895" algn="l" defTabSz="1007584" rtl="0" eaLnBrk="1" latinLnBrk="0" hangingPunct="1">
              <a:lnSpc>
                <a:spcPct val="90000"/>
              </a:lnSpc>
              <a:spcBef>
                <a:spcPts val="1102"/>
              </a:spcBef>
              <a:buFont typeface="Wingdings" panose="05000000000000000000" pitchFamily="2" charset="2"/>
              <a:buChar char="§"/>
              <a:defRPr sz="2400" kern="1200">
                <a:solidFill>
                  <a:schemeClr val="tx1"/>
                </a:solidFill>
                <a:latin typeface="+mn-lt"/>
                <a:ea typeface="+mn-ea"/>
                <a:cs typeface="+mn-cs"/>
              </a:defRPr>
            </a:lvl1pPr>
            <a:lvl2pPr marL="755688" indent="-251895" algn="l" defTabSz="1007584" rtl="0" eaLnBrk="1" latinLnBrk="0" hangingPunct="1">
              <a:lnSpc>
                <a:spcPct val="90000"/>
              </a:lnSpc>
              <a:spcBef>
                <a:spcPts val="551"/>
              </a:spcBef>
              <a:buFont typeface="Wingdings" panose="05000000000000000000" pitchFamily="2" charset="2"/>
              <a:buChar char="§"/>
              <a:defRPr sz="2000" kern="1200">
                <a:solidFill>
                  <a:schemeClr val="tx1"/>
                </a:solidFill>
                <a:latin typeface="+mn-lt"/>
                <a:ea typeface="+mn-ea"/>
                <a:cs typeface="+mn-cs"/>
              </a:defRPr>
            </a:lvl2pPr>
            <a:lvl3pPr marL="1259480" indent="-251895" algn="l" defTabSz="1007584" rtl="0" eaLnBrk="1" latinLnBrk="0" hangingPunct="1">
              <a:lnSpc>
                <a:spcPct val="90000"/>
              </a:lnSpc>
              <a:spcBef>
                <a:spcPts val="551"/>
              </a:spcBef>
              <a:buFont typeface="Wingdings" panose="05000000000000000000" pitchFamily="2" charset="2"/>
              <a:buChar char="§"/>
              <a:defRPr sz="1800" kern="1200">
                <a:solidFill>
                  <a:schemeClr val="tx1"/>
                </a:solidFill>
                <a:latin typeface="+mn-lt"/>
                <a:ea typeface="+mn-ea"/>
                <a:cs typeface="+mn-cs"/>
              </a:defRPr>
            </a:lvl3pPr>
            <a:lvl4pPr marL="1763271" indent="-251895" algn="l" defTabSz="1007584" rtl="0" eaLnBrk="1" latinLnBrk="0" hangingPunct="1">
              <a:lnSpc>
                <a:spcPct val="90000"/>
              </a:lnSpc>
              <a:spcBef>
                <a:spcPts val="551"/>
              </a:spcBef>
              <a:buFont typeface="Wingdings" panose="05000000000000000000" pitchFamily="2" charset="2"/>
              <a:buChar char="§"/>
              <a:defRPr sz="1601" kern="1200">
                <a:solidFill>
                  <a:schemeClr val="tx1"/>
                </a:solidFill>
                <a:latin typeface="+mn-lt"/>
                <a:ea typeface="+mn-ea"/>
                <a:cs typeface="+mn-cs"/>
              </a:defRPr>
            </a:lvl4pPr>
            <a:lvl5pPr marL="2267064" indent="-251895" algn="l" defTabSz="1007584" rtl="0" eaLnBrk="1" latinLnBrk="0" hangingPunct="1">
              <a:lnSpc>
                <a:spcPct val="90000"/>
              </a:lnSpc>
              <a:spcBef>
                <a:spcPts val="551"/>
              </a:spcBef>
              <a:buFont typeface="Wingdings" panose="05000000000000000000" pitchFamily="2" charset="2"/>
              <a:buChar char="§"/>
              <a:defRPr sz="1601" kern="1200">
                <a:solidFill>
                  <a:schemeClr val="tx1"/>
                </a:solidFill>
                <a:latin typeface="+mn-lt"/>
                <a:ea typeface="+mn-ea"/>
                <a:cs typeface="+mn-cs"/>
              </a:defRPr>
            </a:lvl5pPr>
            <a:lvl6pPr marL="2770856"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4648"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8440"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2232" indent="-251895" algn="l" defTabSz="1007584"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a:lstStyle>
          <a:p>
            <a:pPr marL="0" marR="0" lvl="0" indent="0" algn="l" defTabSz="1007584"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0" lang="en-GB" sz="3200" b="1" i="0" u="none" strike="noStrike" kern="1200" cap="none" spc="0" normalizeH="0" baseline="0" noProof="0" dirty="0">
                <a:ln>
                  <a:noFill/>
                </a:ln>
                <a:solidFill>
                  <a:srgbClr val="FF0000"/>
                </a:solidFill>
                <a:effectLst/>
                <a:uLnTx/>
                <a:uFillTx/>
                <a:latin typeface="Arial Nova Light"/>
                <a:ea typeface="+mn-ea"/>
                <a:cs typeface="+mn-cs"/>
              </a:rPr>
              <a:t>Add in your own company procedures if applicable</a:t>
            </a:r>
            <a:endParaRPr kumimoji="0" lang="en-GB" sz="3200" b="0" i="0" u="none" strike="noStrike" kern="1200" cap="none" spc="0" normalizeH="0" baseline="0" noProof="0" dirty="0">
              <a:ln>
                <a:noFill/>
              </a:ln>
              <a:solidFill>
                <a:srgbClr val="FF0000"/>
              </a:solidFill>
              <a:effectLst/>
              <a:uLnTx/>
              <a:uFillTx/>
              <a:latin typeface="Arial Nova Light"/>
              <a:ea typeface="+mn-ea"/>
              <a:cs typeface="+mn-cs"/>
            </a:endParaRPr>
          </a:p>
          <a:p>
            <a:pPr marL="0" marR="0" lvl="0" indent="0" algn="l" defTabSz="1007584" rtl="0" eaLnBrk="1" fontAlgn="auto" latinLnBrk="0" hangingPunct="1">
              <a:lnSpc>
                <a:spcPct val="90000"/>
              </a:lnSpc>
              <a:spcBef>
                <a:spcPts val="1102"/>
              </a:spcBef>
              <a:spcAft>
                <a:spcPts val="0"/>
              </a:spcAft>
              <a:buClrTx/>
              <a:buSzTx/>
              <a:buFont typeface="Wingdings" panose="05000000000000000000" pitchFamily="2" charset="2"/>
              <a:buNone/>
              <a:tabLst/>
              <a:defRPr/>
            </a:pPr>
            <a:endParaRPr kumimoji="0" lang="en-GB" sz="2400" b="0" i="0" u="none" strike="noStrike" kern="1200" cap="none" spc="0" normalizeH="0" baseline="0" noProof="0" dirty="0">
              <a:ln>
                <a:noFill/>
              </a:ln>
              <a:solidFill>
                <a:srgbClr val="333F48"/>
              </a:solidFill>
              <a:effectLst/>
              <a:uLnTx/>
              <a:uFillTx/>
              <a:latin typeface="Arial Nova Light"/>
              <a:ea typeface="+mn-ea"/>
              <a:cs typeface="+mn-cs"/>
            </a:endParaRPr>
          </a:p>
        </p:txBody>
      </p:sp>
    </p:spTree>
    <p:extLst>
      <p:ext uri="{BB962C8B-B14F-4D97-AF65-F5344CB8AC3E}">
        <p14:creationId xmlns:p14="http://schemas.microsoft.com/office/powerpoint/2010/main" val="69399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D1D58-6196-B4E8-4C07-772E8A0855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5187893-A613-0415-1B46-C1F917073913}"/>
              </a:ext>
            </a:extLst>
          </p:cNvPr>
          <p:cNvSpPr txBox="1"/>
          <p:nvPr/>
        </p:nvSpPr>
        <p:spPr>
          <a:xfrm>
            <a:off x="1938920" y="4245738"/>
            <a:ext cx="8314160" cy="2492990"/>
          </a:xfrm>
          <a:prstGeom prst="rect">
            <a:avLst/>
          </a:prstGeom>
          <a:noFill/>
        </p:spPr>
        <p:txBody>
          <a:bodyPr wrap="square" rtlCol="0">
            <a:spAutoFit/>
          </a:bodyPr>
          <a:lstStyle/>
          <a:p>
            <a:pPr algn="ctr"/>
            <a:r>
              <a:rPr lang="en-GB" sz="4800" b="1" dirty="0">
                <a:solidFill>
                  <a:schemeClr val="bg1"/>
                </a:solidFill>
                <a:latin typeface="+mj-lt"/>
              </a:rPr>
              <a:t>Situational Awareness</a:t>
            </a:r>
          </a:p>
          <a:p>
            <a:pPr algn="ctr"/>
            <a:endParaRPr lang="en-GB" sz="3600" b="1" dirty="0">
              <a:solidFill>
                <a:schemeClr val="bg1"/>
              </a:solidFill>
              <a:latin typeface="+mj-lt"/>
            </a:endParaRPr>
          </a:p>
          <a:p>
            <a:pPr algn="ctr"/>
            <a:r>
              <a:rPr lang="en-GB" sz="3600" b="1" dirty="0">
                <a:solidFill>
                  <a:srgbClr val="FF0000"/>
                </a:solidFill>
                <a:latin typeface="+mj-lt"/>
              </a:rPr>
              <a:t>Following the briefing, arrange for following exercises to take place</a:t>
            </a:r>
            <a:endParaRPr lang="en-GB" sz="2400" b="1" dirty="0">
              <a:solidFill>
                <a:srgbClr val="FF0000"/>
              </a:solidFill>
              <a:latin typeface="+mj-lt"/>
            </a:endParaRPr>
          </a:p>
        </p:txBody>
      </p:sp>
    </p:spTree>
    <p:extLst>
      <p:ext uri="{BB962C8B-B14F-4D97-AF65-F5344CB8AC3E}">
        <p14:creationId xmlns:p14="http://schemas.microsoft.com/office/powerpoint/2010/main" val="70387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7DD126-562D-40FC-9510-C4E229ECAC2D}"/>
              </a:ext>
            </a:extLst>
          </p:cNvPr>
          <p:cNvSpPr>
            <a:spLocks noGrp="1"/>
          </p:cNvSpPr>
          <p:nvPr>
            <p:ph type="body" sz="quarter" idx="13"/>
          </p:nvPr>
        </p:nvSpPr>
        <p:spPr/>
        <p:txBody>
          <a:bodyPr/>
          <a:lstStyle/>
          <a:p>
            <a:r>
              <a:rPr lang="en-GB" dirty="0"/>
              <a:t>E-Learning for </a:t>
            </a:r>
            <a:r>
              <a:rPr lang="en-GB" b="1" u="sng" dirty="0"/>
              <a:t>Knowledge</a:t>
            </a:r>
          </a:p>
          <a:p>
            <a:r>
              <a:rPr lang="en-GB" b="1" dirty="0">
                <a:solidFill>
                  <a:schemeClr val="accent1"/>
                </a:solidFill>
              </a:rPr>
              <a:t>Completed by        end of Sept 25</a:t>
            </a:r>
          </a:p>
        </p:txBody>
      </p:sp>
      <p:sp>
        <p:nvSpPr>
          <p:cNvPr id="3" name="Text Placeholder 2">
            <a:extLst>
              <a:ext uri="{FF2B5EF4-FFF2-40B4-BE49-F238E27FC236}">
                <a16:creationId xmlns:a16="http://schemas.microsoft.com/office/drawing/2014/main" id="{1D37D7F2-5441-41C7-8BDA-EA9FB997E537}"/>
              </a:ext>
            </a:extLst>
          </p:cNvPr>
          <p:cNvSpPr>
            <a:spLocks noGrp="1"/>
          </p:cNvSpPr>
          <p:nvPr>
            <p:ph type="body" sz="quarter" idx="14"/>
          </p:nvPr>
        </p:nvSpPr>
        <p:spPr>
          <a:xfrm>
            <a:off x="5297335" y="5056708"/>
            <a:ext cx="2104668" cy="642656"/>
          </a:xfrm>
        </p:spPr>
        <p:txBody>
          <a:bodyPr/>
          <a:lstStyle/>
          <a:p>
            <a:r>
              <a:rPr lang="en-GB" dirty="0"/>
              <a:t>Practical Exercises for </a:t>
            </a:r>
            <a:r>
              <a:rPr lang="en-GB" b="1" u="sng" dirty="0"/>
              <a:t>Skills</a:t>
            </a:r>
          </a:p>
          <a:p>
            <a:r>
              <a:rPr lang="en-GB" b="1" dirty="0">
                <a:solidFill>
                  <a:schemeClr val="accent1"/>
                </a:solidFill>
              </a:rPr>
              <a:t>Completed by end of Oct-25</a:t>
            </a:r>
          </a:p>
          <a:p>
            <a:endParaRPr lang="en-GB" b="1" u="sng" dirty="0"/>
          </a:p>
        </p:txBody>
      </p:sp>
      <p:sp>
        <p:nvSpPr>
          <p:cNvPr id="4" name="Text Placeholder 3">
            <a:extLst>
              <a:ext uri="{FF2B5EF4-FFF2-40B4-BE49-F238E27FC236}">
                <a16:creationId xmlns:a16="http://schemas.microsoft.com/office/drawing/2014/main" id="{DCB57E11-8667-42EE-A3C1-B29D5D951613}"/>
              </a:ext>
            </a:extLst>
          </p:cNvPr>
          <p:cNvSpPr>
            <a:spLocks noGrp="1"/>
          </p:cNvSpPr>
          <p:nvPr>
            <p:ph type="body" sz="quarter" idx="15"/>
          </p:nvPr>
        </p:nvSpPr>
        <p:spPr/>
        <p:txBody>
          <a:bodyPr/>
          <a:lstStyle/>
          <a:p>
            <a:r>
              <a:rPr lang="en-GB" dirty="0"/>
              <a:t>Monitor to check </a:t>
            </a:r>
            <a:r>
              <a:rPr lang="en-GB" b="1" u="sng" dirty="0"/>
              <a:t>Behaviours </a:t>
            </a:r>
          </a:p>
          <a:p>
            <a:r>
              <a:rPr lang="en-GB" b="1" dirty="0">
                <a:solidFill>
                  <a:schemeClr val="accent1"/>
                </a:solidFill>
              </a:rPr>
              <a:t>Completed by       end of Dec-25</a:t>
            </a:r>
          </a:p>
          <a:p>
            <a:endParaRPr lang="en-GB" b="1" u="sng" dirty="0"/>
          </a:p>
        </p:txBody>
      </p:sp>
      <p:sp>
        <p:nvSpPr>
          <p:cNvPr id="5" name="Text Placeholder 4">
            <a:extLst>
              <a:ext uri="{FF2B5EF4-FFF2-40B4-BE49-F238E27FC236}">
                <a16:creationId xmlns:a16="http://schemas.microsoft.com/office/drawing/2014/main" id="{A3FCC5D3-3320-4A5B-8AD1-29714557E563}"/>
              </a:ext>
            </a:extLst>
          </p:cNvPr>
          <p:cNvSpPr>
            <a:spLocks noGrp="1"/>
          </p:cNvSpPr>
          <p:nvPr>
            <p:ph type="body" sz="quarter" idx="12"/>
          </p:nvPr>
        </p:nvSpPr>
        <p:spPr/>
        <p:txBody>
          <a:bodyPr/>
          <a:lstStyle/>
          <a:p>
            <a:r>
              <a:rPr lang="en-GB"/>
              <a:t>How will it be delivered?</a:t>
            </a:r>
          </a:p>
        </p:txBody>
      </p:sp>
      <p:sp>
        <p:nvSpPr>
          <p:cNvPr id="6" name="Text Placeholder 5">
            <a:extLst>
              <a:ext uri="{FF2B5EF4-FFF2-40B4-BE49-F238E27FC236}">
                <a16:creationId xmlns:a16="http://schemas.microsoft.com/office/drawing/2014/main" id="{C7F567F8-07A8-4F4C-9F04-8B22EDD37899}"/>
              </a:ext>
            </a:extLst>
          </p:cNvPr>
          <p:cNvSpPr>
            <a:spLocks noGrp="1"/>
          </p:cNvSpPr>
          <p:nvPr>
            <p:ph type="body" sz="quarter" idx="10"/>
          </p:nvPr>
        </p:nvSpPr>
        <p:spPr/>
        <p:txBody>
          <a:bodyPr/>
          <a:lstStyle/>
          <a:p>
            <a:r>
              <a:rPr lang="en-GB"/>
              <a:t>Situational Awareness</a:t>
            </a:r>
          </a:p>
        </p:txBody>
      </p:sp>
      <p:sp>
        <p:nvSpPr>
          <p:cNvPr id="10" name="Slide Number Placeholder 9">
            <a:extLst>
              <a:ext uri="{FF2B5EF4-FFF2-40B4-BE49-F238E27FC236}">
                <a16:creationId xmlns:a16="http://schemas.microsoft.com/office/drawing/2014/main" id="{E5952CAB-2C57-4A50-807F-0F48611E6560}"/>
              </a:ext>
            </a:extLst>
          </p:cNvPr>
          <p:cNvSpPr>
            <a:spLocks noGrp="1"/>
          </p:cNvSpPr>
          <p:nvPr>
            <p:ph type="sldNum" sz="quarter" idx="26"/>
          </p:nvPr>
        </p:nvSpPr>
        <p:spPr/>
        <p:txBody>
          <a:bodyPr/>
          <a:lstStyle/>
          <a:p>
            <a:fld id="{B1739543-E302-4EAD-9AFA-E45B8A7403F9}" type="slidenum">
              <a:rPr lang="en-GB" smtClean="0"/>
              <a:pPr/>
              <a:t>7</a:t>
            </a:fld>
            <a:endParaRPr lang="en-GB"/>
          </a:p>
        </p:txBody>
      </p:sp>
      <p:pic>
        <p:nvPicPr>
          <p:cNvPr id="12" name="Picture 11" descr="Icon&#10;&#10;Description automatically generated">
            <a:extLst>
              <a:ext uri="{FF2B5EF4-FFF2-40B4-BE49-F238E27FC236}">
                <a16:creationId xmlns:a16="http://schemas.microsoft.com/office/drawing/2014/main" id="{61EC442E-4E9F-49DF-8444-41B715C03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83" y="2373003"/>
            <a:ext cx="2104669" cy="2104669"/>
          </a:xfrm>
          <a:prstGeom prst="rect">
            <a:avLst/>
          </a:prstGeom>
        </p:spPr>
      </p:pic>
      <p:pic>
        <p:nvPicPr>
          <p:cNvPr id="14" name="Picture 13" descr="Icon&#10;&#10;Description automatically generated">
            <a:extLst>
              <a:ext uri="{FF2B5EF4-FFF2-40B4-BE49-F238E27FC236}">
                <a16:creationId xmlns:a16="http://schemas.microsoft.com/office/drawing/2014/main" id="{584C64D1-DAEB-4D59-826C-24A3FB6A7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666" y="2376666"/>
            <a:ext cx="2104668" cy="2104668"/>
          </a:xfrm>
          <a:prstGeom prst="rect">
            <a:avLst/>
          </a:prstGeom>
        </p:spPr>
      </p:pic>
      <p:pic>
        <p:nvPicPr>
          <p:cNvPr id="16" name="Picture 15" descr="Icon&#10;&#10;Description automatically generated">
            <a:extLst>
              <a:ext uri="{FF2B5EF4-FFF2-40B4-BE49-F238E27FC236}">
                <a16:creationId xmlns:a16="http://schemas.microsoft.com/office/drawing/2014/main" id="{28432DB7-E8AA-49F0-8AEA-E1CA66A48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344" y="2373003"/>
            <a:ext cx="2104668" cy="2104668"/>
          </a:xfrm>
          <a:prstGeom prst="rect">
            <a:avLst/>
          </a:prstGeom>
        </p:spPr>
      </p:pic>
    </p:spTree>
    <p:extLst>
      <p:ext uri="{BB962C8B-B14F-4D97-AF65-F5344CB8AC3E}">
        <p14:creationId xmlns:p14="http://schemas.microsoft.com/office/powerpoint/2010/main" val="329213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4FF36-99EF-47E2-B03B-0DEC72FF55DB}"/>
              </a:ext>
            </a:extLst>
          </p:cNvPr>
          <p:cNvSpPr>
            <a:spLocks noGrp="1"/>
          </p:cNvSpPr>
          <p:nvPr>
            <p:ph type="body" sz="quarter" idx="10"/>
          </p:nvPr>
        </p:nvSpPr>
        <p:spPr>
          <a:xfrm>
            <a:off x="601735" y="427588"/>
            <a:ext cx="9892600" cy="522605"/>
          </a:xfrm>
        </p:spPr>
        <p:txBody>
          <a:bodyPr/>
          <a:lstStyle/>
          <a:p>
            <a:r>
              <a:rPr lang="en-GB" dirty="0"/>
              <a:t>Situational Awareness – guidance for facilitators</a:t>
            </a:r>
          </a:p>
        </p:txBody>
      </p:sp>
      <p:sp>
        <p:nvSpPr>
          <p:cNvPr id="4" name="Text Placeholder 3">
            <a:extLst>
              <a:ext uri="{FF2B5EF4-FFF2-40B4-BE49-F238E27FC236}">
                <a16:creationId xmlns:a16="http://schemas.microsoft.com/office/drawing/2014/main" id="{9D08D474-B678-4642-BAB3-5315919EF7FD}"/>
              </a:ext>
            </a:extLst>
          </p:cNvPr>
          <p:cNvSpPr>
            <a:spLocks noGrp="1"/>
          </p:cNvSpPr>
          <p:nvPr>
            <p:ph type="body" sz="quarter" idx="16"/>
          </p:nvPr>
        </p:nvSpPr>
        <p:spPr>
          <a:xfrm>
            <a:off x="381454" y="2973574"/>
            <a:ext cx="2744891" cy="2665691"/>
          </a:xfrm>
        </p:spPr>
        <p:txBody>
          <a:bodyPr/>
          <a:lstStyle/>
          <a:p>
            <a:r>
              <a:rPr lang="en-GB" dirty="0"/>
              <a:t>The skills pack needs to be done in person from you to the team</a:t>
            </a:r>
          </a:p>
          <a:p>
            <a:r>
              <a:rPr lang="en-GB" dirty="0"/>
              <a:t>If you need assistance please contact your H&amp;S Lead / Advisor</a:t>
            </a:r>
          </a:p>
          <a:p>
            <a:endParaRPr lang="en-GB" dirty="0"/>
          </a:p>
        </p:txBody>
      </p:sp>
      <p:sp>
        <p:nvSpPr>
          <p:cNvPr id="8" name="Text Placeholder 7">
            <a:extLst>
              <a:ext uri="{FF2B5EF4-FFF2-40B4-BE49-F238E27FC236}">
                <a16:creationId xmlns:a16="http://schemas.microsoft.com/office/drawing/2014/main" id="{4A8ACD20-261D-4EAE-8D6D-80514241D4E0}"/>
              </a:ext>
            </a:extLst>
          </p:cNvPr>
          <p:cNvSpPr>
            <a:spLocks noGrp="1"/>
          </p:cNvSpPr>
          <p:nvPr>
            <p:ph type="body" sz="quarter" idx="22"/>
          </p:nvPr>
        </p:nvSpPr>
        <p:spPr>
          <a:xfrm>
            <a:off x="3276188" y="2973574"/>
            <a:ext cx="2744891" cy="2665691"/>
          </a:xfrm>
        </p:spPr>
        <p:txBody>
          <a:bodyPr/>
          <a:lstStyle/>
          <a:p>
            <a:r>
              <a:rPr lang="en-GB"/>
              <a:t>On the day the skills are practiced on site, a projector/laptop/meeting room isn’t required. </a:t>
            </a:r>
          </a:p>
          <a:p>
            <a:r>
              <a:rPr lang="en-GB"/>
              <a:t>E-Learning will give the </a:t>
            </a:r>
            <a:r>
              <a:rPr lang="en-GB">
                <a:solidFill>
                  <a:schemeClr val="accent1"/>
                </a:solidFill>
              </a:rPr>
              <a:t>knowledge</a:t>
            </a:r>
            <a:r>
              <a:rPr lang="en-GB"/>
              <a:t>, the </a:t>
            </a:r>
            <a:r>
              <a:rPr lang="en-GB">
                <a:solidFill>
                  <a:schemeClr val="accent1"/>
                </a:solidFill>
              </a:rPr>
              <a:t>skills</a:t>
            </a:r>
            <a:r>
              <a:rPr lang="en-GB"/>
              <a:t> element needs to be done on a working site that is safe to use, with some space to perform the exercises </a:t>
            </a:r>
          </a:p>
        </p:txBody>
      </p:sp>
      <p:sp>
        <p:nvSpPr>
          <p:cNvPr id="9" name="Text Placeholder 8">
            <a:extLst>
              <a:ext uri="{FF2B5EF4-FFF2-40B4-BE49-F238E27FC236}">
                <a16:creationId xmlns:a16="http://schemas.microsoft.com/office/drawing/2014/main" id="{D599CB54-8C9A-4F86-9E44-749D7664F23B}"/>
              </a:ext>
            </a:extLst>
          </p:cNvPr>
          <p:cNvSpPr>
            <a:spLocks noGrp="1"/>
          </p:cNvSpPr>
          <p:nvPr>
            <p:ph type="body" sz="quarter" idx="23"/>
          </p:nvPr>
        </p:nvSpPr>
        <p:spPr>
          <a:xfrm>
            <a:off x="6170922" y="2819618"/>
            <a:ext cx="2590523" cy="3739802"/>
          </a:xfrm>
        </p:spPr>
        <p:txBody>
          <a:bodyPr/>
          <a:lstStyle/>
          <a:p>
            <a:r>
              <a:rPr lang="en-GB" sz="1400" dirty="0"/>
              <a:t>In TW family we have many ex-military personnel. Many ex-military will know exercise 1 and 2 already as they are the same exercises trained in the British Army. Managers have the flexibility to delivery in their areas how they want. </a:t>
            </a:r>
          </a:p>
          <a:p>
            <a:r>
              <a:rPr lang="en-GB" sz="1400" dirty="0"/>
              <a:t>Could you use someone ex-military? </a:t>
            </a:r>
          </a:p>
          <a:p>
            <a:r>
              <a:rPr lang="en-GB" sz="1400" dirty="0"/>
              <a:t>Do you want to combine the session with another team and work together? </a:t>
            </a:r>
          </a:p>
          <a:p>
            <a:r>
              <a:rPr lang="en-GB" sz="1400" dirty="0"/>
              <a:t>Do you wish to add more H&amp;S items as part of a standdown? </a:t>
            </a:r>
          </a:p>
        </p:txBody>
      </p:sp>
      <p:sp>
        <p:nvSpPr>
          <p:cNvPr id="10" name="Text Placeholder 9">
            <a:extLst>
              <a:ext uri="{FF2B5EF4-FFF2-40B4-BE49-F238E27FC236}">
                <a16:creationId xmlns:a16="http://schemas.microsoft.com/office/drawing/2014/main" id="{FB9E96C5-E44E-43FB-8E6F-36A5A6C019B6}"/>
              </a:ext>
            </a:extLst>
          </p:cNvPr>
          <p:cNvSpPr>
            <a:spLocks noGrp="1"/>
          </p:cNvSpPr>
          <p:nvPr>
            <p:ph type="body" sz="quarter" idx="24"/>
          </p:nvPr>
        </p:nvSpPr>
        <p:spPr>
          <a:xfrm>
            <a:off x="8911288" y="2773022"/>
            <a:ext cx="3069218" cy="3883192"/>
          </a:xfrm>
        </p:spPr>
        <p:txBody>
          <a:bodyPr/>
          <a:lstStyle/>
          <a:p>
            <a:pPr>
              <a:lnSpc>
                <a:spcPct val="105000"/>
              </a:lnSpc>
            </a:pPr>
            <a:r>
              <a:rPr lang="en-GB" sz="1400">
                <a:effectLst/>
                <a:ea typeface="Calibri" panose="020F0502020204030204" pitchFamily="34" charset="0"/>
                <a:cs typeface="Times New Roman" panose="02020603050405020304" pitchFamily="18" charset="0"/>
              </a:rPr>
              <a:t>Explain we have seen preventable incidents where harm could have been avoided if we were more aware of our surroundings</a:t>
            </a:r>
          </a:p>
          <a:p>
            <a:pPr>
              <a:lnSpc>
                <a:spcPct val="105000"/>
              </a:lnSpc>
              <a:spcAft>
                <a:spcPts val="800"/>
              </a:spcAft>
            </a:pPr>
            <a:r>
              <a:rPr lang="en-GB" sz="1400">
                <a:effectLst/>
                <a:ea typeface="Calibri" panose="020F0502020204030204" pitchFamily="34" charset="0"/>
                <a:cs typeface="Times New Roman" panose="02020603050405020304" pitchFamily="18" charset="0"/>
              </a:rPr>
              <a:t>This is only human; our physical surroundings change all the time, this could be due to timings of the day, weather or what work activity is being conducted around us and our sensation and attention differ throughout the day</a:t>
            </a:r>
          </a:p>
          <a:p>
            <a:pPr>
              <a:lnSpc>
                <a:spcPct val="105000"/>
              </a:lnSpc>
              <a:spcAft>
                <a:spcPts val="800"/>
              </a:spcAft>
            </a:pPr>
            <a:r>
              <a:rPr lang="en-GB" sz="1400">
                <a:ea typeface="Calibri" panose="020F0502020204030204" pitchFamily="34" charset="0"/>
                <a:cs typeface="Times New Roman" panose="02020603050405020304" pitchFamily="18" charset="0"/>
              </a:rPr>
              <a:t>In Jan we statistically see a spike in incidents. This initiative is being launched now to try prevent this spike. </a:t>
            </a:r>
            <a:endParaRPr lang="en-GB" sz="1400">
              <a:effectLst/>
              <a:ea typeface="Calibri" panose="020F0502020204030204" pitchFamily="34" charset="0"/>
              <a:cs typeface="Times New Roman" panose="02020603050405020304" pitchFamily="18" charset="0"/>
            </a:endParaRPr>
          </a:p>
          <a:p>
            <a:endParaRPr lang="en-GB"/>
          </a:p>
        </p:txBody>
      </p:sp>
      <p:sp>
        <p:nvSpPr>
          <p:cNvPr id="11" name="Text Placeholder 10">
            <a:extLst>
              <a:ext uri="{FF2B5EF4-FFF2-40B4-BE49-F238E27FC236}">
                <a16:creationId xmlns:a16="http://schemas.microsoft.com/office/drawing/2014/main" id="{A3847B39-6824-45FE-B224-58038C34C618}"/>
              </a:ext>
            </a:extLst>
          </p:cNvPr>
          <p:cNvSpPr>
            <a:spLocks noGrp="1"/>
          </p:cNvSpPr>
          <p:nvPr>
            <p:ph type="body" sz="quarter" idx="12"/>
          </p:nvPr>
        </p:nvSpPr>
        <p:spPr/>
        <p:txBody>
          <a:bodyPr/>
          <a:lstStyle/>
          <a:p>
            <a:r>
              <a:rPr lang="en-GB"/>
              <a:t>Items to note</a:t>
            </a:r>
          </a:p>
        </p:txBody>
      </p:sp>
      <p:sp>
        <p:nvSpPr>
          <p:cNvPr id="12" name="Slide Number Placeholder 11">
            <a:extLst>
              <a:ext uri="{FF2B5EF4-FFF2-40B4-BE49-F238E27FC236}">
                <a16:creationId xmlns:a16="http://schemas.microsoft.com/office/drawing/2014/main" id="{6783D53D-F810-4CE0-A9CD-DA96924AC209}"/>
              </a:ext>
            </a:extLst>
          </p:cNvPr>
          <p:cNvSpPr>
            <a:spLocks noGrp="1"/>
          </p:cNvSpPr>
          <p:nvPr>
            <p:ph type="sldNum" sz="quarter" idx="26"/>
          </p:nvPr>
        </p:nvSpPr>
        <p:spPr/>
        <p:txBody>
          <a:bodyPr/>
          <a:lstStyle/>
          <a:p>
            <a:fld id="{B1739543-E302-4EAD-9AFA-E45B8A7403F9}" type="slidenum">
              <a:rPr lang="en-GB" smtClean="0"/>
              <a:pPr/>
              <a:t>8</a:t>
            </a:fld>
            <a:endParaRPr lang="en-GB"/>
          </a:p>
        </p:txBody>
      </p:sp>
      <p:pic>
        <p:nvPicPr>
          <p:cNvPr id="14" name="Picture 13" descr="Icon&#10;&#10;Description automatically generated">
            <a:extLst>
              <a:ext uri="{FF2B5EF4-FFF2-40B4-BE49-F238E27FC236}">
                <a16:creationId xmlns:a16="http://schemas.microsoft.com/office/drawing/2014/main" id="{7384002B-BD5F-46B8-B1F0-A2AD3A9E3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3865" y="1481999"/>
            <a:ext cx="1251300" cy="1251300"/>
          </a:xfrm>
          <a:prstGeom prst="rect">
            <a:avLst/>
          </a:prstGeom>
        </p:spPr>
      </p:pic>
      <p:pic>
        <p:nvPicPr>
          <p:cNvPr id="16" name="Picture 15" descr="Icon&#10;&#10;Description automatically generated">
            <a:extLst>
              <a:ext uri="{FF2B5EF4-FFF2-40B4-BE49-F238E27FC236}">
                <a16:creationId xmlns:a16="http://schemas.microsoft.com/office/drawing/2014/main" id="{A231791C-05DE-4C06-B70E-94C606075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043" y="1482000"/>
            <a:ext cx="1251299" cy="1251299"/>
          </a:xfrm>
          <a:prstGeom prst="rect">
            <a:avLst/>
          </a:prstGeom>
        </p:spPr>
      </p:pic>
      <p:pic>
        <p:nvPicPr>
          <p:cNvPr id="18" name="Picture 17" descr="Icon&#10;&#10;Description automatically generated">
            <a:extLst>
              <a:ext uri="{FF2B5EF4-FFF2-40B4-BE49-F238E27FC236}">
                <a16:creationId xmlns:a16="http://schemas.microsoft.com/office/drawing/2014/main" id="{2684F3FB-EFBA-445F-ACA6-6517443AD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248" y="1481999"/>
            <a:ext cx="1251300" cy="1251300"/>
          </a:xfrm>
          <a:prstGeom prst="rect">
            <a:avLst/>
          </a:prstGeom>
        </p:spPr>
      </p:pic>
      <p:pic>
        <p:nvPicPr>
          <p:cNvPr id="20" name="Picture 19" descr="Icon&#10;&#10;Description automatically generated">
            <a:extLst>
              <a:ext uri="{FF2B5EF4-FFF2-40B4-BE49-F238E27FC236}">
                <a16:creationId xmlns:a16="http://schemas.microsoft.com/office/drawing/2014/main" id="{68D37FDC-0FAB-4ADF-96EF-D71F1DA789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631" y="1481999"/>
            <a:ext cx="1251300" cy="1251300"/>
          </a:xfrm>
          <a:prstGeom prst="rect">
            <a:avLst/>
          </a:prstGeom>
        </p:spPr>
      </p:pic>
    </p:spTree>
    <p:extLst>
      <p:ext uri="{BB962C8B-B14F-4D97-AF65-F5344CB8AC3E}">
        <p14:creationId xmlns:p14="http://schemas.microsoft.com/office/powerpoint/2010/main" val="95977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1BF92-0CC6-2964-D03B-205645BD0A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DE681-DD53-1DB6-0D59-6CC0B733DA04}"/>
              </a:ext>
            </a:extLst>
          </p:cNvPr>
          <p:cNvSpPr txBox="1"/>
          <p:nvPr/>
        </p:nvSpPr>
        <p:spPr>
          <a:xfrm>
            <a:off x="1938920" y="4245738"/>
            <a:ext cx="8314160" cy="1938992"/>
          </a:xfrm>
          <a:prstGeom prst="rect">
            <a:avLst/>
          </a:prstGeom>
          <a:noFill/>
        </p:spPr>
        <p:txBody>
          <a:bodyPr wrap="square" rtlCol="0">
            <a:spAutoFit/>
          </a:bodyPr>
          <a:lstStyle/>
          <a:p>
            <a:pPr algn="ctr"/>
            <a:r>
              <a:rPr lang="en-GB" sz="4800" b="1" dirty="0">
                <a:solidFill>
                  <a:schemeClr val="bg1"/>
                </a:solidFill>
                <a:latin typeface="+mj-lt"/>
              </a:rPr>
              <a:t>Situational Awareness</a:t>
            </a:r>
          </a:p>
          <a:p>
            <a:pPr algn="ctr"/>
            <a:endParaRPr lang="en-GB" sz="3600" b="1" dirty="0">
              <a:solidFill>
                <a:schemeClr val="bg1"/>
              </a:solidFill>
              <a:latin typeface="+mj-lt"/>
            </a:endParaRPr>
          </a:p>
          <a:p>
            <a:pPr algn="ctr"/>
            <a:r>
              <a:rPr lang="en-GB" sz="3600" b="1" dirty="0">
                <a:solidFill>
                  <a:srgbClr val="FF0000"/>
                </a:solidFill>
                <a:latin typeface="+mj-lt"/>
              </a:rPr>
              <a:t>Step 1- </a:t>
            </a:r>
            <a:r>
              <a:rPr lang="en-GB" sz="3600" b="1">
                <a:solidFill>
                  <a:srgbClr val="FF0000"/>
                </a:solidFill>
                <a:latin typeface="+mj-lt"/>
              </a:rPr>
              <a:t>Arrange E-learning </a:t>
            </a:r>
            <a:r>
              <a:rPr lang="en-GB" sz="3600" b="1" dirty="0">
                <a:solidFill>
                  <a:srgbClr val="FF0000"/>
                </a:solidFill>
                <a:latin typeface="+mj-lt"/>
              </a:rPr>
              <a:t>for all staff</a:t>
            </a:r>
            <a:endParaRPr lang="en-GB" sz="2400" b="1" dirty="0">
              <a:solidFill>
                <a:srgbClr val="FF0000"/>
              </a:solidFill>
              <a:latin typeface="+mj-lt"/>
            </a:endParaRPr>
          </a:p>
        </p:txBody>
      </p:sp>
    </p:spTree>
    <p:extLst>
      <p:ext uri="{BB962C8B-B14F-4D97-AF65-F5344CB8AC3E}">
        <p14:creationId xmlns:p14="http://schemas.microsoft.com/office/powerpoint/2010/main" val="449656240"/>
      </p:ext>
    </p:extLst>
  </p:cSld>
  <p:clrMapOvr>
    <a:masterClrMapping/>
  </p:clrMapOvr>
</p:sld>
</file>

<file path=ppt/theme/theme1.xml><?xml version="1.0" encoding="utf-8"?>
<a:theme xmlns:a="http://schemas.openxmlformats.org/drawingml/2006/main" name="Office Theme">
  <a:themeElements>
    <a:clrScheme name="Custom 1">
      <a:dk1>
        <a:srgbClr val="333F48"/>
      </a:dk1>
      <a:lt1>
        <a:sysClr val="window" lastClr="FFFFFF"/>
      </a:lt1>
      <a:dk2>
        <a:srgbClr val="333F48"/>
      </a:dk2>
      <a:lt2>
        <a:srgbClr val="E7E6E6"/>
      </a:lt2>
      <a:accent1>
        <a:srgbClr val="009FDF"/>
      </a:accent1>
      <a:accent2>
        <a:srgbClr val="7FBA00"/>
      </a:accent2>
      <a:accent3>
        <a:srgbClr val="A5A5A5"/>
      </a:accent3>
      <a:accent4>
        <a:srgbClr val="F07D28"/>
      </a:accent4>
      <a:accent5>
        <a:srgbClr val="5BC5F2"/>
      </a:accent5>
      <a:accent6>
        <a:srgbClr val="DCEAF4"/>
      </a:accent6>
      <a:hlink>
        <a:srgbClr val="0563C1"/>
      </a:hlink>
      <a:folHlink>
        <a:srgbClr val="954F72"/>
      </a:folHlink>
    </a:clrScheme>
    <a:fontScheme name="Thames Water">
      <a:majorFont>
        <a:latin typeface="Abadi Extr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alpha val="8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development final accessible.pptx" id="{2D26842B-C7C0-4CB4-B25D-3E9FB1BCD619}" vid="{A4B5FF86-1F32-4AAE-8FA2-C60B0565B6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adb78a7-90c1-4bd6-8733-1f0bf5c16668">
      <UserInfo>
        <DisplayName>Tanveer Ahmed</DisplayName>
        <AccountId>57</AccountId>
        <AccountType/>
      </UserInfo>
      <UserInfo>
        <DisplayName>Sarah Aris</DisplayName>
        <AccountId>58</AccountId>
        <AccountType/>
      </UserInfo>
      <UserInfo>
        <DisplayName>Paul Barrow</DisplayName>
        <AccountId>59</AccountId>
        <AccountType/>
      </UserInfo>
      <UserInfo>
        <DisplayName>William Baker</DisplayName>
        <AccountId>60</AccountId>
        <AccountType/>
      </UserInfo>
      <UserInfo>
        <DisplayName>Richard Blake</DisplayName>
        <AccountId>61</AccountId>
        <AccountType/>
      </UserInfo>
      <UserInfo>
        <DisplayName>Amit Chakraborti</DisplayName>
        <AccountId>62</AccountId>
        <AccountType/>
      </UserInfo>
      <UserInfo>
        <DisplayName>Anne Christie</DisplayName>
        <AccountId>51</AccountId>
        <AccountType/>
      </UserInfo>
      <UserInfo>
        <DisplayName>Liam Crook</DisplayName>
        <AccountId>63</AccountId>
        <AccountType/>
      </UserInfo>
      <UserInfo>
        <DisplayName>Jonathan Curry</DisplayName>
        <AccountId>64</AccountId>
        <AccountType/>
      </UserInfo>
      <UserInfo>
        <DisplayName>Fern Curtis</DisplayName>
        <AccountId>65</AccountId>
        <AccountType/>
      </UserInfo>
      <UserInfo>
        <DisplayName>jaymin patel</DisplayName>
        <AccountId>66</AccountId>
        <AccountType/>
      </UserInfo>
      <UserInfo>
        <DisplayName>Martin Unwin</DisplayName>
        <AccountId>67</AccountId>
        <AccountType/>
      </UserInfo>
      <UserInfo>
        <DisplayName>Mark Catchpole</DisplayName>
        <AccountId>68</AccountId>
        <AccountType/>
      </UserInfo>
      <UserInfo>
        <DisplayName>Karl May</DisplayName>
        <AccountId>19</AccountId>
        <AccountType/>
      </UserInfo>
      <UserInfo>
        <DisplayName>Kevin Edwards</DisplayName>
        <AccountId>30</AccountId>
        <AccountType/>
      </UserInfo>
      <UserInfo>
        <DisplayName>Graham Manley</DisplayName>
        <AccountId>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705827599BF8419B7B24A115AA5130" ma:contentTypeVersion="8" ma:contentTypeDescription="Create a new document." ma:contentTypeScope="" ma:versionID="ddaac6a59b081fb646130cf1d6279ceb">
  <xsd:schema xmlns:xsd="http://www.w3.org/2001/XMLSchema" xmlns:xs="http://www.w3.org/2001/XMLSchema" xmlns:p="http://schemas.microsoft.com/office/2006/metadata/properties" xmlns:ns2="7c43997a-0df1-4bf0-af13-649038078eb4" xmlns:ns3="5adb78a7-90c1-4bd6-8733-1f0bf5c16668" targetNamespace="http://schemas.microsoft.com/office/2006/metadata/properties" ma:root="true" ma:fieldsID="ffc8221fc0b1dadf83fe535bf83911df" ns2:_="" ns3:_="">
    <xsd:import namespace="7c43997a-0df1-4bf0-af13-649038078eb4"/>
    <xsd:import namespace="5adb78a7-90c1-4bd6-8733-1f0bf5c166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3997a-0df1-4bf0-af13-649038078e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db78a7-90c1-4bd6-8733-1f0bf5c166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CD856-98CB-4EAA-ACE9-7207B1B732AF}">
  <ds:schemaRefs>
    <ds:schemaRef ds:uri="http://schemas.microsoft.com/office/2006/metadata/properties"/>
    <ds:schemaRef ds:uri="http://schemas.microsoft.com/office/2006/documentManagement/types"/>
    <ds:schemaRef ds:uri="5adb78a7-90c1-4bd6-8733-1f0bf5c16668"/>
    <ds:schemaRef ds:uri="http://purl.org/dc/terms/"/>
    <ds:schemaRef ds:uri="http://schemas.openxmlformats.org/package/2006/metadata/core-properties"/>
    <ds:schemaRef ds:uri="http://purl.org/dc/dcmitype/"/>
    <ds:schemaRef ds:uri="http://schemas.microsoft.com/office/infopath/2007/PartnerControls"/>
    <ds:schemaRef ds:uri="7c43997a-0df1-4bf0-af13-649038078eb4"/>
    <ds:schemaRef ds:uri="http://purl.org/dc/elements/1.1/"/>
    <ds:schemaRef ds:uri="http://www.w3.org/XML/1998/namespace"/>
  </ds:schemaRefs>
</ds:datastoreItem>
</file>

<file path=customXml/itemProps2.xml><?xml version="1.0" encoding="utf-8"?>
<ds:datastoreItem xmlns:ds="http://schemas.openxmlformats.org/officeDocument/2006/customXml" ds:itemID="{91991FF9-09F1-42BF-A04F-B5E32F5D75B9}">
  <ds:schemaRefs>
    <ds:schemaRef ds:uri="http://schemas.microsoft.com/sharepoint/v3/contenttype/forms"/>
  </ds:schemaRefs>
</ds:datastoreItem>
</file>

<file path=customXml/itemProps3.xml><?xml version="1.0" encoding="utf-8"?>
<ds:datastoreItem xmlns:ds="http://schemas.openxmlformats.org/officeDocument/2006/customXml" ds:itemID="{0EF1146E-CE73-4132-8E75-02DFBE4FED24}">
  <ds:schemaRefs>
    <ds:schemaRef ds:uri="5adb78a7-90c1-4bd6-8733-1f0bf5c16668"/>
    <ds:schemaRef ds:uri="7c43997a-0df1-4bf0-af13-649038078e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Branded PowerPoint template</Template>
  <TotalTime>269</TotalTime>
  <Words>1949</Words>
  <Application>Microsoft Office PowerPoint</Application>
  <PresentationFormat>Widescreen</PresentationFormat>
  <Paragraphs>212</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Abadi Extra Light</vt:lpstr>
      <vt:lpstr>Arial</vt:lpstr>
      <vt:lpstr>Arial Nova Light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Ricky O' Sullivan</dc:creator>
  <cp:lastModifiedBy>Alexandra Ionescu</cp:lastModifiedBy>
  <cp:revision>11</cp:revision>
  <dcterms:created xsi:type="dcterms:W3CDTF">2021-10-12T11:21:01Z</dcterms:created>
  <dcterms:modified xsi:type="dcterms:W3CDTF">2025-09-05T09:30:44Z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0x01010040705827599BF8419B7B24A115AA5130</vt:lpwstr>
  </property>
  <property fmtid="{D5CDD505-2E9C-101B-9397-08002B2CF9AE}" pid="3" name="Addo_DocID">
    <vt:lpwstr>a582d370-4320-4097-bd9f-be7af967650b</vt:lpwstr>
  </property>
  <property fmtid="{D5CDD505-2E9C-101B-9397-08002B2CF9AE}" pid="4" name="MSIP_Label_f74e4fee-36e9-46e2-9b25-4ceea6a2750d_Enabled">
    <vt:lpwstr>true</vt:lpwstr>
  </property>
  <property fmtid="{D5CDD505-2E9C-101B-9397-08002B2CF9AE}" pid="5" name="MSIP_Label_f74e4fee-36e9-46e2-9b25-4ceea6a2750d_SetDate">
    <vt:lpwstr>2025-08-28T08:00:44Z</vt:lpwstr>
  </property>
  <property fmtid="{D5CDD505-2E9C-101B-9397-08002B2CF9AE}" pid="6" name="MSIP_Label_f74e4fee-36e9-46e2-9b25-4ceea6a2750d_Method">
    <vt:lpwstr>Privileged</vt:lpwstr>
  </property>
  <property fmtid="{D5CDD505-2E9C-101B-9397-08002B2CF9AE}" pid="7" name="MSIP_Label_f74e4fee-36e9-46e2-9b25-4ceea6a2750d_Name">
    <vt:lpwstr>Open</vt:lpwstr>
  </property>
  <property fmtid="{D5CDD505-2E9C-101B-9397-08002B2CF9AE}" pid="8" name="MSIP_Label_f74e4fee-36e9-46e2-9b25-4ceea6a2750d_SiteId">
    <vt:lpwstr>37f843bb-56cf-4a6d-98b9-2eac36ebb606</vt:lpwstr>
  </property>
  <property fmtid="{D5CDD505-2E9C-101B-9397-08002B2CF9AE}" pid="9" name="MSIP_Label_f74e4fee-36e9-46e2-9b25-4ceea6a2750d_ActionId">
    <vt:lpwstr>3564f390-3bd3-4b0d-b37d-9221ef69e383</vt:lpwstr>
  </property>
  <property fmtid="{D5CDD505-2E9C-101B-9397-08002B2CF9AE}" pid="10" name="MSIP_Label_f74e4fee-36e9-46e2-9b25-4ceea6a2750d_ContentBits">
    <vt:lpwstr>0</vt:lpwstr>
  </property>
  <property fmtid="{D5CDD505-2E9C-101B-9397-08002B2CF9AE}" pid="11" name="MSIP_Label_f74e4fee-36e9-46e2-9b25-4ceea6a2750d_Tag">
    <vt:lpwstr>10, 0, 1, 1</vt:lpwstr>
  </property>
</Properties>
</file>